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484" r:id="rId5"/>
    <p:sldId id="523" r:id="rId6"/>
    <p:sldId id="521" r:id="rId7"/>
    <p:sldId id="522" r:id="rId8"/>
    <p:sldId id="482" r:id="rId9"/>
    <p:sldId id="485" r:id="rId10"/>
    <p:sldId id="486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00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alatino" panose="020B0604020202020204"/>
      <p:regular r:id="rId26"/>
      <p:bold r:id="rId27"/>
      <p:italic r:id="rId28"/>
      <p:boldItalic r:id="rId29"/>
    </p:embeddedFont>
    <p:embeddedFont>
      <p:font typeface="Tiger Expert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E"/>
    <a:srgbClr val="E1812B"/>
    <a:srgbClr val="3174A1"/>
    <a:srgbClr val="00AFF0"/>
    <a:srgbClr val="0071CE"/>
    <a:srgbClr val="97CAEB"/>
    <a:srgbClr val="FFFFFF"/>
    <a:srgbClr val="770520"/>
    <a:srgbClr val="001F5B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85" d="100"/>
          <a:sy n="85" d="100"/>
        </p:scale>
        <p:origin x="106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V" userId="74b3bbdfa8ff77ee" providerId="LiveId" clId="{3A7F92C8-7C37-471D-B133-C5375D510B31}"/>
    <pc:docChg chg="delSld modSld">
      <pc:chgData name="Manoj V" userId="74b3bbdfa8ff77ee" providerId="LiveId" clId="{3A7F92C8-7C37-471D-B133-C5375D510B31}" dt="2023-11-25T20:22:22.460" v="24" actId="20577"/>
      <pc:docMkLst>
        <pc:docMk/>
      </pc:docMkLst>
      <pc:sldChg chg="modSp">
        <pc:chgData name="Manoj V" userId="74b3bbdfa8ff77ee" providerId="LiveId" clId="{3A7F92C8-7C37-471D-B133-C5375D510B31}" dt="2023-11-25T20:22:22.460" v="24" actId="20577"/>
        <pc:sldMkLst>
          <pc:docMk/>
          <pc:sldMk cId="1531371846" sldId="482"/>
        </pc:sldMkLst>
        <pc:spChg chg="mod">
          <ac:chgData name="Manoj V" userId="74b3bbdfa8ff77ee" providerId="LiveId" clId="{3A7F92C8-7C37-471D-B133-C5375D510B31}" dt="2023-11-25T20:22:14.959" v="16" actId="20577"/>
          <ac:spMkLst>
            <pc:docMk/>
            <pc:sldMk cId="1531371846" sldId="482"/>
            <ac:spMk id="2" creationId="{8FA6E750-6FE6-E56E-584E-634371A9434F}"/>
          </ac:spMkLst>
        </pc:spChg>
        <pc:spChg chg="mod">
          <ac:chgData name="Manoj V" userId="74b3bbdfa8ff77ee" providerId="LiveId" clId="{3A7F92C8-7C37-471D-B133-C5375D510B31}" dt="2023-11-25T20:22:22.460" v="24" actId="20577"/>
          <ac:spMkLst>
            <pc:docMk/>
            <pc:sldMk cId="1531371846" sldId="482"/>
            <ac:spMk id="3" creationId="{8F6F9F1C-BF70-D057-109A-0B8533773B02}"/>
          </ac:spMkLst>
        </pc:spChg>
      </pc:sldChg>
      <pc:sldChg chg="del">
        <pc:chgData name="Manoj V" userId="74b3bbdfa8ff77ee" providerId="LiveId" clId="{3A7F92C8-7C37-471D-B133-C5375D510B31}" dt="2023-11-25T20:22:06.092" v="1" actId="2696"/>
        <pc:sldMkLst>
          <pc:docMk/>
          <pc:sldMk cId="2564326187" sldId="484"/>
        </pc:sldMkLst>
      </pc:sldChg>
      <pc:sldChg chg="del">
        <pc:chgData name="Manoj V" userId="74b3bbdfa8ff77ee" providerId="LiveId" clId="{3A7F92C8-7C37-471D-B133-C5375D510B31}" dt="2023-11-25T20:22:03.775" v="0" actId="2696"/>
        <pc:sldMkLst>
          <pc:docMk/>
          <pc:sldMk cId="3561364185" sldId="485"/>
        </pc:sldMkLst>
      </pc:sldChg>
      <pc:sldChg chg="del">
        <pc:chgData name="Manoj V" userId="74b3bbdfa8ff77ee" providerId="LiveId" clId="{3A7F92C8-7C37-471D-B133-C5375D510B31}" dt="2023-11-25T20:22:07.400" v="2" actId="2696"/>
        <pc:sldMkLst>
          <pc:docMk/>
          <pc:sldMk cId="2109459847" sldId="486"/>
        </pc:sldMkLst>
      </pc:sldChg>
    </pc:docChg>
  </pc:docChgLst>
  <pc:docChgLst>
    <pc:chgData name="Manoj V" userId="74b3bbdfa8ff77ee" providerId="LiveId" clId="{38F76EAB-7675-460B-988B-FD98F3F217A0}"/>
    <pc:docChg chg="undo custSel addSld delSld modSld sldOrd">
      <pc:chgData name="Manoj V" userId="74b3bbdfa8ff77ee" providerId="LiveId" clId="{38F76EAB-7675-460B-988B-FD98F3F217A0}" dt="2023-10-06T16:58:08.635" v="1997" actId="1076"/>
      <pc:docMkLst>
        <pc:docMk/>
      </pc:docMkLst>
      <pc:sldChg chg="modSp">
        <pc:chgData name="Manoj V" userId="74b3bbdfa8ff77ee" providerId="LiveId" clId="{38F76EAB-7675-460B-988B-FD98F3F217A0}" dt="2023-10-05T01:01:49.241" v="97" actId="1076"/>
        <pc:sldMkLst>
          <pc:docMk/>
          <pc:sldMk cId="3421024196" sldId="303"/>
        </pc:sldMkLst>
        <pc:spChg chg="mod">
          <ac:chgData name="Manoj V" userId="74b3bbdfa8ff77ee" providerId="LiveId" clId="{38F76EAB-7675-460B-988B-FD98F3F217A0}" dt="2023-10-05T01:01:49.241" v="97" actId="1076"/>
          <ac:spMkLst>
            <pc:docMk/>
            <pc:sldMk cId="3421024196" sldId="303"/>
            <ac:spMk id="4" creationId="{CADE7F8A-AA34-AC3A-CE0F-F5D6B8BF81CF}"/>
          </ac:spMkLst>
        </pc:spChg>
      </pc:sldChg>
      <pc:sldChg chg="modSp add ord">
        <pc:chgData name="Manoj V" userId="74b3bbdfa8ff77ee" providerId="LiveId" clId="{38F76EAB-7675-460B-988B-FD98F3F217A0}" dt="2023-10-05T00:59:53.242" v="81" actId="2711"/>
        <pc:sldMkLst>
          <pc:docMk/>
          <pc:sldMk cId="458288173" sldId="483"/>
        </pc:sldMkLst>
        <pc:spChg chg="mod">
          <ac:chgData name="Manoj V" userId="74b3bbdfa8ff77ee" providerId="LiveId" clId="{38F76EAB-7675-460B-988B-FD98F3F217A0}" dt="2023-10-05T00:59:41.737" v="79" actId="2711"/>
          <ac:spMkLst>
            <pc:docMk/>
            <pc:sldMk cId="458288173" sldId="483"/>
            <ac:spMk id="2" creationId="{3BF63B07-A0BB-4555-B47D-D4DCC3A77F7B}"/>
          </ac:spMkLst>
        </pc:spChg>
        <pc:spChg chg="mod">
          <ac:chgData name="Manoj V" userId="74b3bbdfa8ff77ee" providerId="LiveId" clId="{38F76EAB-7675-460B-988B-FD98F3F217A0}" dt="2023-10-05T00:59:48.006" v="80" actId="2711"/>
          <ac:spMkLst>
            <pc:docMk/>
            <pc:sldMk cId="458288173" sldId="483"/>
            <ac:spMk id="3" creationId="{BF6A0FEF-569A-4B5B-84D5-D7F3440F4CF4}"/>
          </ac:spMkLst>
        </pc:spChg>
        <pc:spChg chg="mod">
          <ac:chgData name="Manoj V" userId="74b3bbdfa8ff77ee" providerId="LiveId" clId="{38F76EAB-7675-460B-988B-FD98F3F217A0}" dt="2023-10-05T00:59:53.242" v="81" actId="2711"/>
          <ac:spMkLst>
            <pc:docMk/>
            <pc:sldMk cId="458288173" sldId="483"/>
            <ac:spMk id="5" creationId="{5A86D557-08B7-4D5E-9D10-416E6304FA43}"/>
          </ac:spMkLst>
        </pc:spChg>
      </pc:sldChg>
    </pc:docChg>
  </pc:docChgLst>
  <pc:docChgLst>
    <pc:chgData name="Manoj V" userId="74b3bbdfa8ff77ee" providerId="LiveId" clId="{3077F30B-804F-4289-982A-CEB340790062}"/>
    <pc:docChg chg="undo custSel addSld delSld modSld">
      <pc:chgData name="Manoj V" userId="74b3bbdfa8ff77ee" providerId="LiveId" clId="{3077F30B-804F-4289-982A-CEB340790062}" dt="2023-10-13T01:40:33.355" v="856" actId="1076"/>
      <pc:docMkLst>
        <pc:docMk/>
      </pc:docMkLst>
      <pc:sldChg chg="modSp">
        <pc:chgData name="Manoj V" userId="74b3bbdfa8ff77ee" providerId="LiveId" clId="{3077F30B-804F-4289-982A-CEB340790062}" dt="2023-10-13T00:35:41.857" v="77" actId="20577"/>
        <pc:sldMkLst>
          <pc:docMk/>
          <pc:sldMk cId="458288173" sldId="483"/>
        </pc:sldMkLst>
        <pc:spChg chg="mod">
          <ac:chgData name="Manoj V" userId="74b3bbdfa8ff77ee" providerId="LiveId" clId="{3077F30B-804F-4289-982A-CEB340790062}" dt="2023-10-13T00:35:41.857" v="77" actId="20577"/>
          <ac:spMkLst>
            <pc:docMk/>
            <pc:sldMk cId="458288173" sldId="483"/>
            <ac:spMk id="2" creationId="{3BF63B07-A0BB-4555-B47D-D4DCC3A77F7B}"/>
          </ac:spMkLst>
        </pc:spChg>
      </pc:sldChg>
    </pc:docChg>
  </pc:docChgLst>
  <pc:docChgLst>
    <pc:chgData name="Manoj V" userId="74b3bbdfa8ff77ee" providerId="LiveId" clId="{E968B910-D6F5-41EA-A212-DDFF06CC69E2}"/>
    <pc:docChg chg="undo custSel addSld delSld modSld">
      <pc:chgData name="Manoj V" userId="74b3bbdfa8ff77ee" providerId="LiveId" clId="{E968B910-D6F5-41EA-A212-DDFF06CC69E2}" dt="2023-11-25T20:21:32.863" v="7" actId="2696"/>
      <pc:docMkLst>
        <pc:docMk/>
      </pc:docMkLst>
      <pc:sldChg chg="add del">
        <pc:chgData name="Manoj V" userId="74b3bbdfa8ff77ee" providerId="LiveId" clId="{E968B910-D6F5-41EA-A212-DDFF06CC69E2}" dt="2023-11-25T20:21:32.863" v="7" actId="2696"/>
        <pc:sldMkLst>
          <pc:docMk/>
          <pc:sldMk cId="1531371846" sldId="482"/>
        </pc:sldMkLst>
      </pc:sldChg>
      <pc:sldChg chg="add del">
        <pc:chgData name="Manoj V" userId="74b3bbdfa8ff77ee" providerId="LiveId" clId="{E968B910-D6F5-41EA-A212-DDFF06CC69E2}" dt="2023-11-25T20:21:31.971" v="5" actId="2696"/>
        <pc:sldMkLst>
          <pc:docMk/>
          <pc:sldMk cId="2564326187" sldId="484"/>
        </pc:sldMkLst>
      </pc:sldChg>
      <pc:sldChg chg="addSp delSp modSp">
        <pc:chgData name="Manoj V" userId="74b3bbdfa8ff77ee" providerId="LiveId" clId="{E968B910-D6F5-41EA-A212-DDFF06CC69E2}" dt="2023-11-25T20:21:31.101" v="4" actId="478"/>
        <pc:sldMkLst>
          <pc:docMk/>
          <pc:sldMk cId="3561364185" sldId="485"/>
        </pc:sldMkLst>
        <pc:spChg chg="add del mod">
          <ac:chgData name="Manoj V" userId="74b3bbdfa8ff77ee" providerId="LiveId" clId="{E968B910-D6F5-41EA-A212-DDFF06CC69E2}" dt="2023-11-25T20:21:31.101" v="4" actId="478"/>
          <ac:spMkLst>
            <pc:docMk/>
            <pc:sldMk cId="3561364185" sldId="485"/>
            <ac:spMk id="3" creationId="{318E9B1D-F168-4687-9DD1-008F72B421E5}"/>
          </ac:spMkLst>
        </pc:spChg>
        <pc:picChg chg="add del">
          <ac:chgData name="Manoj V" userId="74b3bbdfa8ff77ee" providerId="LiveId" clId="{E968B910-D6F5-41EA-A212-DDFF06CC69E2}" dt="2023-11-25T20:21:31.101" v="4" actId="478"/>
          <ac:picMkLst>
            <pc:docMk/>
            <pc:sldMk cId="3561364185" sldId="485"/>
            <ac:picMk id="5" creationId="{C700C4E9-AD04-4523-B395-B44C8FE027BE}"/>
          </ac:picMkLst>
        </pc:picChg>
      </pc:sldChg>
      <pc:sldChg chg="add del">
        <pc:chgData name="Manoj V" userId="74b3bbdfa8ff77ee" providerId="LiveId" clId="{E968B910-D6F5-41EA-A212-DDFF06CC69E2}" dt="2023-11-25T20:21:32.466" v="6" actId="2696"/>
        <pc:sldMkLst>
          <pc:docMk/>
          <pc:sldMk cId="2109459847" sldId="486"/>
        </pc:sldMkLst>
      </pc:sldChg>
    </pc:docChg>
  </pc:docChgLst>
</pc:chgInfo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6AC58-D125-4BC7-8E9F-8ABF4DE9760E}" type="doc">
      <dgm:prSet loTypeId="urn:microsoft.com/office/officeart/2008/layout/VerticalCurvedList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FE14040-3CAA-44C2-AD36-812B7FAFED0A}">
      <dgm:prSet phldrT="[Text]" custT="1"/>
      <dgm:spPr/>
      <dgm:t>
        <a:bodyPr/>
        <a:lstStyle/>
        <a:p>
          <a:r>
            <a:rPr lang="en-US" sz="2400" b="1" dirty="0"/>
            <a:t>Problem Statement and Tools Used</a:t>
          </a:r>
        </a:p>
      </dgm:t>
    </dgm:pt>
    <dgm:pt modelId="{33706EA7-9126-452A-AFEF-ED64BAE2DD90}" type="parTrans" cxnId="{B8DC59D0-60BC-4A29-BD7D-E0F7D82D4DFE}">
      <dgm:prSet/>
      <dgm:spPr/>
      <dgm:t>
        <a:bodyPr/>
        <a:lstStyle/>
        <a:p>
          <a:endParaRPr lang="en-US"/>
        </a:p>
      </dgm:t>
    </dgm:pt>
    <dgm:pt modelId="{D2B21E5E-0D58-42CC-85E8-FF333B72FF28}" type="sibTrans" cxnId="{B8DC59D0-60BC-4A29-BD7D-E0F7D82D4DFE}">
      <dgm:prSet/>
      <dgm:spPr/>
      <dgm:t>
        <a:bodyPr/>
        <a:lstStyle/>
        <a:p>
          <a:endParaRPr lang="en-US"/>
        </a:p>
      </dgm:t>
    </dgm:pt>
    <dgm:pt modelId="{FD06F4FA-A63D-4F9C-B696-B33520CF7229}">
      <dgm:prSet phldrT="[Text]" custT="1"/>
      <dgm:spPr/>
      <dgm:t>
        <a:bodyPr/>
        <a:lstStyle/>
        <a:p>
          <a:pPr rtl="0"/>
          <a:r>
            <a:rPr lang="en-IN" sz="2400" b="1" i="0" dirty="0"/>
            <a:t>Database Design</a:t>
          </a:r>
          <a:endParaRPr lang="en-US" sz="2400" b="1" dirty="0"/>
        </a:p>
      </dgm:t>
    </dgm:pt>
    <dgm:pt modelId="{BE5EBADE-6BDE-4354-8AF0-9C815FB12595}" type="parTrans" cxnId="{CB915745-C212-4FFC-BF5A-1BCA02132F83}">
      <dgm:prSet/>
      <dgm:spPr/>
      <dgm:t>
        <a:bodyPr/>
        <a:lstStyle/>
        <a:p>
          <a:endParaRPr lang="en-US"/>
        </a:p>
      </dgm:t>
    </dgm:pt>
    <dgm:pt modelId="{EFD2405A-137D-4792-BB94-FF6423DAE0E8}" type="sibTrans" cxnId="{CB915745-C212-4FFC-BF5A-1BCA02132F83}">
      <dgm:prSet/>
      <dgm:spPr/>
      <dgm:t>
        <a:bodyPr/>
        <a:lstStyle/>
        <a:p>
          <a:endParaRPr lang="en-US"/>
        </a:p>
      </dgm:t>
    </dgm:pt>
    <dgm:pt modelId="{7B8D4FBF-CE6C-4311-8F0D-1A756CF07D9E}">
      <dgm:prSet phldrT="[Text]" custT="1"/>
      <dgm:spPr/>
      <dgm:t>
        <a:bodyPr/>
        <a:lstStyle/>
        <a:p>
          <a:pPr rtl="0"/>
          <a:r>
            <a:rPr lang="en-IN" sz="2400" b="1" i="0" dirty="0"/>
            <a:t>Data Scraping</a:t>
          </a:r>
          <a:endParaRPr lang="en-US" sz="2400" b="1" dirty="0"/>
        </a:p>
      </dgm:t>
    </dgm:pt>
    <dgm:pt modelId="{822AA599-9EEC-4EB9-A395-BA647C26442C}" type="sibTrans" cxnId="{F18D252D-2830-4266-87E3-6ED08B638B17}">
      <dgm:prSet/>
      <dgm:spPr/>
      <dgm:t>
        <a:bodyPr/>
        <a:lstStyle/>
        <a:p>
          <a:endParaRPr lang="en-US"/>
        </a:p>
      </dgm:t>
    </dgm:pt>
    <dgm:pt modelId="{09C3CA8C-15B1-4665-833A-3CD764DEF71F}" type="parTrans" cxnId="{F18D252D-2830-4266-87E3-6ED08B638B17}">
      <dgm:prSet/>
      <dgm:spPr/>
      <dgm:t>
        <a:bodyPr/>
        <a:lstStyle/>
        <a:p>
          <a:endParaRPr lang="en-US"/>
        </a:p>
      </dgm:t>
    </dgm:pt>
    <dgm:pt modelId="{23E10B6A-7FB3-4DC4-84D4-7E60975024E4}">
      <dgm:prSet phldrT="[Text]" custT="1"/>
      <dgm:spPr/>
      <dgm:t>
        <a:bodyPr/>
        <a:lstStyle/>
        <a:p>
          <a:r>
            <a:rPr lang="en-US" sz="2400" b="1" dirty="0"/>
            <a:t>Regression Analysis</a:t>
          </a:r>
        </a:p>
      </dgm:t>
    </dgm:pt>
    <dgm:pt modelId="{61BC4100-83D8-4890-A1B0-D18BA6D775D2}" type="parTrans" cxnId="{67200215-84B7-4987-8EBB-454B6ACC829B}">
      <dgm:prSet/>
      <dgm:spPr/>
      <dgm:t>
        <a:bodyPr/>
        <a:lstStyle/>
        <a:p>
          <a:endParaRPr lang="en-US"/>
        </a:p>
      </dgm:t>
    </dgm:pt>
    <dgm:pt modelId="{F4B35743-0A97-4BD8-95DB-41DA0D192BA5}" type="sibTrans" cxnId="{67200215-84B7-4987-8EBB-454B6ACC829B}">
      <dgm:prSet/>
      <dgm:spPr/>
      <dgm:t>
        <a:bodyPr/>
        <a:lstStyle/>
        <a:p>
          <a:endParaRPr lang="en-US"/>
        </a:p>
      </dgm:t>
    </dgm:pt>
    <dgm:pt modelId="{98EB6091-9FE9-4E5A-9925-6FCAF23A503B}">
      <dgm:prSet phldr="0" custT="1"/>
      <dgm:spPr/>
      <dgm:t>
        <a:bodyPr/>
        <a:lstStyle/>
        <a:p>
          <a:pPr rtl="0"/>
          <a:r>
            <a:rPr lang="en-US" sz="2400" b="1" dirty="0">
              <a:latin typeface="Arial" panose="020B0604020202020204"/>
            </a:rPr>
            <a:t>Query Analysis</a:t>
          </a:r>
        </a:p>
      </dgm:t>
    </dgm:pt>
    <dgm:pt modelId="{C3EC5134-0B68-4DE4-B999-181DF482E85D}" type="parTrans" cxnId="{6795BBB8-40A4-4861-A676-2019F8BEF742}">
      <dgm:prSet/>
      <dgm:spPr/>
      <dgm:t>
        <a:bodyPr/>
        <a:lstStyle/>
        <a:p>
          <a:endParaRPr lang="en-IN"/>
        </a:p>
      </dgm:t>
    </dgm:pt>
    <dgm:pt modelId="{61BDEBC4-6A42-4BF6-B323-4817721630B5}" type="sibTrans" cxnId="{6795BBB8-40A4-4861-A676-2019F8BEF742}">
      <dgm:prSet/>
      <dgm:spPr/>
      <dgm:t>
        <a:bodyPr/>
        <a:lstStyle/>
        <a:p>
          <a:endParaRPr lang="en-IN"/>
        </a:p>
      </dgm:t>
    </dgm:pt>
    <dgm:pt modelId="{5C934E0E-5DC7-4AC4-8F90-73EADE40A4CD}">
      <dgm:prSet phldrT="[Text]" custT="1"/>
      <dgm:spPr/>
      <dgm:t>
        <a:bodyPr/>
        <a:lstStyle/>
        <a:p>
          <a:r>
            <a:rPr lang="en-US" sz="2400" b="1" dirty="0"/>
            <a:t>Estimize Highlights</a:t>
          </a:r>
        </a:p>
      </dgm:t>
    </dgm:pt>
    <dgm:pt modelId="{06C2C0C4-E33A-4378-B634-6DDED5372902}" type="parTrans" cxnId="{95CC613A-3C2A-4100-A129-8211A3B600EC}">
      <dgm:prSet/>
      <dgm:spPr/>
      <dgm:t>
        <a:bodyPr/>
        <a:lstStyle/>
        <a:p>
          <a:endParaRPr lang="en-IN"/>
        </a:p>
      </dgm:t>
    </dgm:pt>
    <dgm:pt modelId="{43EB531D-58E4-435D-893C-5C6D15D49D2D}" type="sibTrans" cxnId="{95CC613A-3C2A-4100-A129-8211A3B600EC}">
      <dgm:prSet/>
      <dgm:spPr/>
      <dgm:t>
        <a:bodyPr/>
        <a:lstStyle/>
        <a:p>
          <a:endParaRPr lang="en-IN"/>
        </a:p>
      </dgm:t>
    </dgm:pt>
    <dgm:pt modelId="{FF4B9200-4F2A-40A9-80CB-C9A5EC720428}">
      <dgm:prSet phldrT="[Text]" custT="1"/>
      <dgm:spPr/>
      <dgm:t>
        <a:bodyPr/>
        <a:lstStyle/>
        <a:p>
          <a:r>
            <a:rPr lang="en-US" sz="2400" b="1" dirty="0"/>
            <a:t>Workflow</a:t>
          </a:r>
        </a:p>
      </dgm:t>
    </dgm:pt>
    <dgm:pt modelId="{446228AC-423A-4D7E-AFD0-17DF07ACB595}" type="parTrans" cxnId="{79B4B210-F2B6-4304-8859-71B2D629B346}">
      <dgm:prSet/>
      <dgm:spPr/>
      <dgm:t>
        <a:bodyPr/>
        <a:lstStyle/>
        <a:p>
          <a:endParaRPr lang="en-IN"/>
        </a:p>
      </dgm:t>
    </dgm:pt>
    <dgm:pt modelId="{D275001A-2C60-49B1-8BF1-89A564B753AD}" type="sibTrans" cxnId="{79B4B210-F2B6-4304-8859-71B2D629B346}">
      <dgm:prSet/>
      <dgm:spPr/>
      <dgm:t>
        <a:bodyPr/>
        <a:lstStyle/>
        <a:p>
          <a:endParaRPr lang="en-IN"/>
        </a:p>
      </dgm:t>
    </dgm:pt>
    <dgm:pt modelId="{76DAD31B-1D03-4D65-8ACA-CDBA38E9BD7A}" type="pres">
      <dgm:prSet presAssocID="{8696AC58-D125-4BC7-8E9F-8ABF4DE9760E}" presName="Name0" presStyleCnt="0">
        <dgm:presLayoutVars>
          <dgm:chMax val="7"/>
          <dgm:chPref val="7"/>
          <dgm:dir/>
        </dgm:presLayoutVars>
      </dgm:prSet>
      <dgm:spPr/>
    </dgm:pt>
    <dgm:pt modelId="{13F96CFB-7CE2-4B94-97F4-3CECC1C385DA}" type="pres">
      <dgm:prSet presAssocID="{8696AC58-D125-4BC7-8E9F-8ABF4DE9760E}" presName="Name1" presStyleCnt="0"/>
      <dgm:spPr/>
    </dgm:pt>
    <dgm:pt modelId="{D5650197-9D7B-4186-B46D-1FA4873DA1BD}" type="pres">
      <dgm:prSet presAssocID="{8696AC58-D125-4BC7-8E9F-8ABF4DE9760E}" presName="cycle" presStyleCnt="0"/>
      <dgm:spPr/>
    </dgm:pt>
    <dgm:pt modelId="{BB10B525-4895-48EA-8379-93D84D45712D}" type="pres">
      <dgm:prSet presAssocID="{8696AC58-D125-4BC7-8E9F-8ABF4DE9760E}" presName="srcNode" presStyleLbl="node1" presStyleIdx="0" presStyleCnt="7"/>
      <dgm:spPr/>
    </dgm:pt>
    <dgm:pt modelId="{4A93F563-D260-4EE8-870C-CDA3916F0B87}" type="pres">
      <dgm:prSet presAssocID="{8696AC58-D125-4BC7-8E9F-8ABF4DE9760E}" presName="conn" presStyleLbl="parChTrans1D2" presStyleIdx="0" presStyleCnt="1" custScaleY="100359"/>
      <dgm:spPr/>
    </dgm:pt>
    <dgm:pt modelId="{CDDEDAE8-F88A-43C9-B127-6DC5255E8982}" type="pres">
      <dgm:prSet presAssocID="{8696AC58-D125-4BC7-8E9F-8ABF4DE9760E}" presName="extraNode" presStyleLbl="node1" presStyleIdx="0" presStyleCnt="7"/>
      <dgm:spPr/>
    </dgm:pt>
    <dgm:pt modelId="{6451CD0D-5209-446B-BC2F-9CC875FC2682}" type="pres">
      <dgm:prSet presAssocID="{8696AC58-D125-4BC7-8E9F-8ABF4DE9760E}" presName="dstNode" presStyleLbl="node1" presStyleIdx="0" presStyleCnt="7"/>
      <dgm:spPr/>
    </dgm:pt>
    <dgm:pt modelId="{873F5779-E34D-44DC-963C-8C729ACF6774}" type="pres">
      <dgm:prSet presAssocID="{0FE14040-3CAA-44C2-AD36-812B7FAFED0A}" presName="text_1" presStyleLbl="node1" presStyleIdx="0" presStyleCnt="7">
        <dgm:presLayoutVars>
          <dgm:bulletEnabled val="1"/>
        </dgm:presLayoutVars>
      </dgm:prSet>
      <dgm:spPr>
        <a:prstGeom prst="roundRect">
          <a:avLst/>
        </a:prstGeom>
      </dgm:spPr>
    </dgm:pt>
    <dgm:pt modelId="{60D0B5C8-C631-4460-8291-459CCE95F5CE}" type="pres">
      <dgm:prSet presAssocID="{0FE14040-3CAA-44C2-AD36-812B7FAFED0A}" presName="accent_1" presStyleCnt="0"/>
      <dgm:spPr/>
    </dgm:pt>
    <dgm:pt modelId="{1EA8D211-859F-472B-B48A-4105AF3423F8}" type="pres">
      <dgm:prSet presAssocID="{0FE14040-3CAA-44C2-AD36-812B7FAFED0A}" presName="accentRepeatNode" presStyleLbl="solidFgAcc1" presStyleIdx="0" presStyleCnt="7" custScaleX="90909" custScaleY="90909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F6531501-DF5D-47A9-B991-E34CF57994BF}" type="pres">
      <dgm:prSet presAssocID="{5C934E0E-5DC7-4AC4-8F90-73EADE40A4CD}" presName="text_2" presStyleLbl="node1" presStyleIdx="1" presStyleCnt="7">
        <dgm:presLayoutVars>
          <dgm:bulletEnabled val="1"/>
        </dgm:presLayoutVars>
      </dgm:prSet>
      <dgm:spPr/>
    </dgm:pt>
    <dgm:pt modelId="{9B8D7EC6-D2A2-4426-9B47-ADB89CD230A3}" type="pres">
      <dgm:prSet presAssocID="{5C934E0E-5DC7-4AC4-8F90-73EADE40A4CD}" presName="accent_2" presStyleCnt="0"/>
      <dgm:spPr/>
    </dgm:pt>
    <dgm:pt modelId="{49EF5064-1F0A-477F-9405-6E37617DB58A}" type="pres">
      <dgm:prSet presAssocID="{5C934E0E-5DC7-4AC4-8F90-73EADE40A4CD}" presName="accentRepeatNode" presStyleLbl="solidFgAcc1" presStyleIdx="1" presStyleCnt="7"/>
      <dgm:spPr>
        <a:solidFill>
          <a:schemeClr val="accent1">
            <a:lumMod val="75000"/>
          </a:schemeClr>
        </a:solidFill>
      </dgm:spPr>
    </dgm:pt>
    <dgm:pt modelId="{B859BB4B-9BE3-4443-8F38-7EB27D4408D8}" type="pres">
      <dgm:prSet presAssocID="{FF4B9200-4F2A-40A9-80CB-C9A5EC720428}" presName="text_3" presStyleLbl="node1" presStyleIdx="2" presStyleCnt="7">
        <dgm:presLayoutVars>
          <dgm:bulletEnabled val="1"/>
        </dgm:presLayoutVars>
      </dgm:prSet>
      <dgm:spPr/>
    </dgm:pt>
    <dgm:pt modelId="{D7A78FC1-EDA9-48D8-9A63-FDE3105C6452}" type="pres">
      <dgm:prSet presAssocID="{FF4B9200-4F2A-40A9-80CB-C9A5EC720428}" presName="accent_3" presStyleCnt="0"/>
      <dgm:spPr/>
    </dgm:pt>
    <dgm:pt modelId="{BAC1F537-4FDF-4D27-A8F9-8134D2F86804}" type="pres">
      <dgm:prSet presAssocID="{FF4B9200-4F2A-40A9-80CB-C9A5EC720428}" presName="accentRepeatNode" presStyleLbl="solidFgAcc1" presStyleIdx="2" presStyleCnt="7"/>
      <dgm:spPr>
        <a:solidFill>
          <a:schemeClr val="accent1">
            <a:lumMod val="75000"/>
          </a:schemeClr>
        </a:solidFill>
      </dgm:spPr>
    </dgm:pt>
    <dgm:pt modelId="{92542A84-2392-45C0-BBCA-B0B62B2CB655}" type="pres">
      <dgm:prSet presAssocID="{7B8D4FBF-CE6C-4311-8F0D-1A756CF07D9E}" presName="text_4" presStyleLbl="node1" presStyleIdx="3" presStyleCnt="7">
        <dgm:presLayoutVars>
          <dgm:bulletEnabled val="1"/>
        </dgm:presLayoutVars>
      </dgm:prSet>
      <dgm:spPr/>
    </dgm:pt>
    <dgm:pt modelId="{926765F1-682D-45D1-B6AB-2FCE6943D29B}" type="pres">
      <dgm:prSet presAssocID="{7B8D4FBF-CE6C-4311-8F0D-1A756CF07D9E}" presName="accent_4" presStyleCnt="0"/>
      <dgm:spPr/>
    </dgm:pt>
    <dgm:pt modelId="{FA553550-703A-4378-9C98-64AAC4D7EA1C}" type="pres">
      <dgm:prSet presAssocID="{7B8D4FBF-CE6C-4311-8F0D-1A756CF07D9E}" presName="accentRepeatNode" presStyleLbl="solidFgAcc1" presStyleIdx="3" presStyleCnt="7" custScaleX="90909" custScaleY="90909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5DD810E-66B6-453F-8788-5FC1C697AEEF}" type="pres">
      <dgm:prSet presAssocID="{FD06F4FA-A63D-4F9C-B696-B33520CF7229}" presName="text_5" presStyleLbl="node1" presStyleIdx="4" presStyleCnt="7">
        <dgm:presLayoutVars>
          <dgm:bulletEnabled val="1"/>
        </dgm:presLayoutVars>
      </dgm:prSet>
      <dgm:spPr/>
    </dgm:pt>
    <dgm:pt modelId="{809A7FFD-60DA-4EE9-ABB8-57589196B3CB}" type="pres">
      <dgm:prSet presAssocID="{FD06F4FA-A63D-4F9C-B696-B33520CF7229}" presName="accent_5" presStyleCnt="0"/>
      <dgm:spPr/>
    </dgm:pt>
    <dgm:pt modelId="{E4E034C7-36FD-4F1D-9EDF-2B909E6C894F}" type="pres">
      <dgm:prSet presAssocID="{FD06F4FA-A63D-4F9C-B696-B33520CF7229}" presName="accentRepeatNode" presStyleLbl="solidFgAcc1" presStyleIdx="4" presStyleCnt="7" custScaleX="90909" custScaleY="90909"/>
      <dgm:spPr>
        <a:solidFill>
          <a:schemeClr val="accent1">
            <a:lumMod val="75000"/>
          </a:schemeClr>
        </a:solidFill>
        <a:effectLst>
          <a:outerShdw blurRad="50800" dist="38100" algn="l" rotWithShape="0">
            <a:prstClr val="black">
              <a:alpha val="40000"/>
            </a:prstClr>
          </a:outerShdw>
        </a:effectLst>
      </dgm:spPr>
    </dgm:pt>
    <dgm:pt modelId="{1E97A995-2F84-4473-B27A-0F75463EF545}" type="pres">
      <dgm:prSet presAssocID="{98EB6091-9FE9-4E5A-9925-6FCAF23A503B}" presName="text_6" presStyleLbl="node1" presStyleIdx="5" presStyleCnt="7">
        <dgm:presLayoutVars>
          <dgm:bulletEnabled val="1"/>
        </dgm:presLayoutVars>
      </dgm:prSet>
      <dgm:spPr/>
    </dgm:pt>
    <dgm:pt modelId="{BF721C69-716D-4220-9A34-5ABA2B0DDF31}" type="pres">
      <dgm:prSet presAssocID="{98EB6091-9FE9-4E5A-9925-6FCAF23A503B}" presName="accent_6" presStyleCnt="0"/>
      <dgm:spPr/>
    </dgm:pt>
    <dgm:pt modelId="{66E0C712-6C71-419D-9897-00B91173B13F}" type="pres">
      <dgm:prSet presAssocID="{98EB6091-9FE9-4E5A-9925-6FCAF23A503B}" presName="accentRepeatNode" presStyleLbl="solidFgAcc1" presStyleIdx="5" presStyleCnt="7"/>
      <dgm:spPr>
        <a:solidFill>
          <a:schemeClr val="accent1">
            <a:lumMod val="75000"/>
          </a:schemeClr>
        </a:solidFill>
      </dgm:spPr>
    </dgm:pt>
    <dgm:pt modelId="{028BFF1B-35FE-4A93-B92E-6DA2B4C22915}" type="pres">
      <dgm:prSet presAssocID="{23E10B6A-7FB3-4DC4-84D4-7E60975024E4}" presName="text_7" presStyleLbl="node1" presStyleIdx="6" presStyleCnt="7">
        <dgm:presLayoutVars>
          <dgm:bulletEnabled val="1"/>
        </dgm:presLayoutVars>
      </dgm:prSet>
      <dgm:spPr/>
    </dgm:pt>
    <dgm:pt modelId="{11439BD3-768F-4F38-8F08-A2BB220D024A}" type="pres">
      <dgm:prSet presAssocID="{23E10B6A-7FB3-4DC4-84D4-7E60975024E4}" presName="accent_7" presStyleCnt="0"/>
      <dgm:spPr/>
    </dgm:pt>
    <dgm:pt modelId="{CB174D78-404F-4F40-B7FF-C93A4F1496C3}" type="pres">
      <dgm:prSet presAssocID="{23E10B6A-7FB3-4DC4-84D4-7E60975024E4}" presName="accentRepeatNode" presStyleLbl="solidFgAcc1" presStyleIdx="6" presStyleCnt="7"/>
      <dgm:spPr>
        <a:solidFill>
          <a:schemeClr val="accent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79B4B210-F2B6-4304-8859-71B2D629B346}" srcId="{8696AC58-D125-4BC7-8E9F-8ABF4DE9760E}" destId="{FF4B9200-4F2A-40A9-80CB-C9A5EC720428}" srcOrd="2" destOrd="0" parTransId="{446228AC-423A-4D7E-AFD0-17DF07ACB595}" sibTransId="{D275001A-2C60-49B1-8BF1-89A564B753AD}"/>
    <dgm:cxn modelId="{67200215-84B7-4987-8EBB-454B6ACC829B}" srcId="{8696AC58-D125-4BC7-8E9F-8ABF4DE9760E}" destId="{23E10B6A-7FB3-4DC4-84D4-7E60975024E4}" srcOrd="6" destOrd="0" parTransId="{61BC4100-83D8-4890-A1B0-D18BA6D775D2}" sibTransId="{F4B35743-0A97-4BD8-95DB-41DA0D192BA5}"/>
    <dgm:cxn modelId="{B4A2761C-1125-4FCF-999A-60E88369D051}" type="presOf" srcId="{5C934E0E-5DC7-4AC4-8F90-73EADE40A4CD}" destId="{F6531501-DF5D-47A9-B991-E34CF57994BF}" srcOrd="0" destOrd="0" presId="urn:microsoft.com/office/officeart/2008/layout/VerticalCurvedList"/>
    <dgm:cxn modelId="{AD04051E-C979-4A35-AA71-B1F0FA814D98}" type="presOf" srcId="{D2B21E5E-0D58-42CC-85E8-FF333B72FF28}" destId="{4A93F563-D260-4EE8-870C-CDA3916F0B87}" srcOrd="0" destOrd="0" presId="urn:microsoft.com/office/officeart/2008/layout/VerticalCurvedList"/>
    <dgm:cxn modelId="{F18D252D-2830-4266-87E3-6ED08B638B17}" srcId="{8696AC58-D125-4BC7-8E9F-8ABF4DE9760E}" destId="{7B8D4FBF-CE6C-4311-8F0D-1A756CF07D9E}" srcOrd="3" destOrd="0" parTransId="{09C3CA8C-15B1-4665-833A-3CD764DEF71F}" sibTransId="{822AA599-9EEC-4EB9-A395-BA647C26442C}"/>
    <dgm:cxn modelId="{08639235-87C9-4E9F-98EA-7E9CEDF77CBB}" type="presOf" srcId="{23E10B6A-7FB3-4DC4-84D4-7E60975024E4}" destId="{028BFF1B-35FE-4A93-B92E-6DA2B4C22915}" srcOrd="0" destOrd="0" presId="urn:microsoft.com/office/officeart/2008/layout/VerticalCurvedList"/>
    <dgm:cxn modelId="{95CC613A-3C2A-4100-A129-8211A3B600EC}" srcId="{8696AC58-D125-4BC7-8E9F-8ABF4DE9760E}" destId="{5C934E0E-5DC7-4AC4-8F90-73EADE40A4CD}" srcOrd="1" destOrd="0" parTransId="{06C2C0C4-E33A-4378-B634-6DDED5372902}" sibTransId="{43EB531D-58E4-435D-893C-5C6D15D49D2D}"/>
    <dgm:cxn modelId="{CB915745-C212-4FFC-BF5A-1BCA02132F83}" srcId="{8696AC58-D125-4BC7-8E9F-8ABF4DE9760E}" destId="{FD06F4FA-A63D-4F9C-B696-B33520CF7229}" srcOrd="4" destOrd="0" parTransId="{BE5EBADE-6BDE-4354-8AF0-9C815FB12595}" sibTransId="{EFD2405A-137D-4792-BB94-FF6423DAE0E8}"/>
    <dgm:cxn modelId="{8E42CD7F-6FDB-42FF-903B-A6D17BD8BF74}" type="presOf" srcId="{8696AC58-D125-4BC7-8E9F-8ABF4DE9760E}" destId="{76DAD31B-1D03-4D65-8ACA-CDBA38E9BD7A}" srcOrd="0" destOrd="0" presId="urn:microsoft.com/office/officeart/2008/layout/VerticalCurvedList"/>
    <dgm:cxn modelId="{0CB40285-9DA2-4217-95DB-EE6543438011}" type="presOf" srcId="{FF4B9200-4F2A-40A9-80CB-C9A5EC720428}" destId="{B859BB4B-9BE3-4443-8F38-7EB27D4408D8}" srcOrd="0" destOrd="0" presId="urn:microsoft.com/office/officeart/2008/layout/VerticalCurvedList"/>
    <dgm:cxn modelId="{D323AD9B-E108-4AE7-A4E7-7DA6587EFC02}" type="presOf" srcId="{7B8D4FBF-CE6C-4311-8F0D-1A756CF07D9E}" destId="{92542A84-2392-45C0-BBCA-B0B62B2CB655}" srcOrd="0" destOrd="0" presId="urn:microsoft.com/office/officeart/2008/layout/VerticalCurvedList"/>
    <dgm:cxn modelId="{4BDFE6A0-F4DD-4C4E-BDBE-AA36A1110387}" type="presOf" srcId="{FD06F4FA-A63D-4F9C-B696-B33520CF7229}" destId="{55DD810E-66B6-453F-8788-5FC1C697AEEF}" srcOrd="0" destOrd="0" presId="urn:microsoft.com/office/officeart/2008/layout/VerticalCurvedList"/>
    <dgm:cxn modelId="{0771EDB1-0022-49A8-893F-B799754F4D5E}" type="presOf" srcId="{98EB6091-9FE9-4E5A-9925-6FCAF23A503B}" destId="{1E97A995-2F84-4473-B27A-0F75463EF545}" srcOrd="0" destOrd="0" presId="urn:microsoft.com/office/officeart/2008/layout/VerticalCurvedList"/>
    <dgm:cxn modelId="{6795BBB8-40A4-4861-A676-2019F8BEF742}" srcId="{8696AC58-D125-4BC7-8E9F-8ABF4DE9760E}" destId="{98EB6091-9FE9-4E5A-9925-6FCAF23A503B}" srcOrd="5" destOrd="0" parTransId="{C3EC5134-0B68-4DE4-B999-181DF482E85D}" sibTransId="{61BDEBC4-6A42-4BF6-B323-4817721630B5}"/>
    <dgm:cxn modelId="{2DD70FC6-8994-404F-91E0-3FB7892682FE}" type="presOf" srcId="{0FE14040-3CAA-44C2-AD36-812B7FAFED0A}" destId="{873F5779-E34D-44DC-963C-8C729ACF6774}" srcOrd="0" destOrd="0" presId="urn:microsoft.com/office/officeart/2008/layout/VerticalCurvedList"/>
    <dgm:cxn modelId="{B8DC59D0-60BC-4A29-BD7D-E0F7D82D4DFE}" srcId="{8696AC58-D125-4BC7-8E9F-8ABF4DE9760E}" destId="{0FE14040-3CAA-44C2-AD36-812B7FAFED0A}" srcOrd="0" destOrd="0" parTransId="{33706EA7-9126-452A-AFEF-ED64BAE2DD90}" sibTransId="{D2B21E5E-0D58-42CC-85E8-FF333B72FF28}"/>
    <dgm:cxn modelId="{C82B639D-F14E-4383-8715-EDC654469883}" type="presParOf" srcId="{76DAD31B-1D03-4D65-8ACA-CDBA38E9BD7A}" destId="{13F96CFB-7CE2-4B94-97F4-3CECC1C385DA}" srcOrd="0" destOrd="0" presId="urn:microsoft.com/office/officeart/2008/layout/VerticalCurvedList"/>
    <dgm:cxn modelId="{A5BC6D49-A90F-406B-9DDA-CC968FA4740C}" type="presParOf" srcId="{13F96CFB-7CE2-4B94-97F4-3CECC1C385DA}" destId="{D5650197-9D7B-4186-B46D-1FA4873DA1BD}" srcOrd="0" destOrd="0" presId="urn:microsoft.com/office/officeart/2008/layout/VerticalCurvedList"/>
    <dgm:cxn modelId="{7943C020-B68D-4F19-A8F7-1CC9C899F373}" type="presParOf" srcId="{D5650197-9D7B-4186-B46D-1FA4873DA1BD}" destId="{BB10B525-4895-48EA-8379-93D84D45712D}" srcOrd="0" destOrd="0" presId="urn:microsoft.com/office/officeart/2008/layout/VerticalCurvedList"/>
    <dgm:cxn modelId="{3BEFC188-FE1C-4398-94A8-89C201AECCEB}" type="presParOf" srcId="{D5650197-9D7B-4186-B46D-1FA4873DA1BD}" destId="{4A93F563-D260-4EE8-870C-CDA3916F0B87}" srcOrd="1" destOrd="0" presId="urn:microsoft.com/office/officeart/2008/layout/VerticalCurvedList"/>
    <dgm:cxn modelId="{EA700B2A-BE42-4045-9B76-0BE4C8EE56BC}" type="presParOf" srcId="{D5650197-9D7B-4186-B46D-1FA4873DA1BD}" destId="{CDDEDAE8-F88A-43C9-B127-6DC5255E8982}" srcOrd="2" destOrd="0" presId="urn:microsoft.com/office/officeart/2008/layout/VerticalCurvedList"/>
    <dgm:cxn modelId="{02A60B01-3D1D-445A-8ABB-C995C068BC0E}" type="presParOf" srcId="{D5650197-9D7B-4186-B46D-1FA4873DA1BD}" destId="{6451CD0D-5209-446B-BC2F-9CC875FC2682}" srcOrd="3" destOrd="0" presId="urn:microsoft.com/office/officeart/2008/layout/VerticalCurvedList"/>
    <dgm:cxn modelId="{9DC9039A-C5BC-4BB5-9AA9-54E713514EE6}" type="presParOf" srcId="{13F96CFB-7CE2-4B94-97F4-3CECC1C385DA}" destId="{873F5779-E34D-44DC-963C-8C729ACF6774}" srcOrd="1" destOrd="0" presId="urn:microsoft.com/office/officeart/2008/layout/VerticalCurvedList"/>
    <dgm:cxn modelId="{62343B94-28D3-4071-80CF-E09F002F411E}" type="presParOf" srcId="{13F96CFB-7CE2-4B94-97F4-3CECC1C385DA}" destId="{60D0B5C8-C631-4460-8291-459CCE95F5CE}" srcOrd="2" destOrd="0" presId="urn:microsoft.com/office/officeart/2008/layout/VerticalCurvedList"/>
    <dgm:cxn modelId="{68675448-92C2-47BA-B716-0ED77B58EDF5}" type="presParOf" srcId="{60D0B5C8-C631-4460-8291-459CCE95F5CE}" destId="{1EA8D211-859F-472B-B48A-4105AF3423F8}" srcOrd="0" destOrd="0" presId="urn:microsoft.com/office/officeart/2008/layout/VerticalCurvedList"/>
    <dgm:cxn modelId="{4EF71A19-61F1-4719-AA5C-9F5BBA3A3B87}" type="presParOf" srcId="{13F96CFB-7CE2-4B94-97F4-3CECC1C385DA}" destId="{F6531501-DF5D-47A9-B991-E34CF57994BF}" srcOrd="3" destOrd="0" presId="urn:microsoft.com/office/officeart/2008/layout/VerticalCurvedList"/>
    <dgm:cxn modelId="{5FF95EC9-D606-4765-9E3F-AF467EE4F67A}" type="presParOf" srcId="{13F96CFB-7CE2-4B94-97F4-3CECC1C385DA}" destId="{9B8D7EC6-D2A2-4426-9B47-ADB89CD230A3}" srcOrd="4" destOrd="0" presId="urn:microsoft.com/office/officeart/2008/layout/VerticalCurvedList"/>
    <dgm:cxn modelId="{E7062ED8-80EE-4592-903B-EB60B173BEA4}" type="presParOf" srcId="{9B8D7EC6-D2A2-4426-9B47-ADB89CD230A3}" destId="{49EF5064-1F0A-477F-9405-6E37617DB58A}" srcOrd="0" destOrd="0" presId="urn:microsoft.com/office/officeart/2008/layout/VerticalCurvedList"/>
    <dgm:cxn modelId="{C4217AEF-1D60-441A-857E-D17A24E3E34D}" type="presParOf" srcId="{13F96CFB-7CE2-4B94-97F4-3CECC1C385DA}" destId="{B859BB4B-9BE3-4443-8F38-7EB27D4408D8}" srcOrd="5" destOrd="0" presId="urn:microsoft.com/office/officeart/2008/layout/VerticalCurvedList"/>
    <dgm:cxn modelId="{F4C413D4-C2AE-45DA-9CE4-6DBF293D5217}" type="presParOf" srcId="{13F96CFB-7CE2-4B94-97F4-3CECC1C385DA}" destId="{D7A78FC1-EDA9-48D8-9A63-FDE3105C6452}" srcOrd="6" destOrd="0" presId="urn:microsoft.com/office/officeart/2008/layout/VerticalCurvedList"/>
    <dgm:cxn modelId="{C8366FC6-1510-42F7-956B-82583E918C69}" type="presParOf" srcId="{D7A78FC1-EDA9-48D8-9A63-FDE3105C6452}" destId="{BAC1F537-4FDF-4D27-A8F9-8134D2F86804}" srcOrd="0" destOrd="0" presId="urn:microsoft.com/office/officeart/2008/layout/VerticalCurvedList"/>
    <dgm:cxn modelId="{6E596CED-A13E-4C7C-A3CA-BE94C0B02195}" type="presParOf" srcId="{13F96CFB-7CE2-4B94-97F4-3CECC1C385DA}" destId="{92542A84-2392-45C0-BBCA-B0B62B2CB655}" srcOrd="7" destOrd="0" presId="urn:microsoft.com/office/officeart/2008/layout/VerticalCurvedList"/>
    <dgm:cxn modelId="{7C6E56E7-B56D-4F8D-A983-C87FF383E8A1}" type="presParOf" srcId="{13F96CFB-7CE2-4B94-97F4-3CECC1C385DA}" destId="{926765F1-682D-45D1-B6AB-2FCE6943D29B}" srcOrd="8" destOrd="0" presId="urn:microsoft.com/office/officeart/2008/layout/VerticalCurvedList"/>
    <dgm:cxn modelId="{9EF87735-BC23-4200-8570-338CD996E416}" type="presParOf" srcId="{926765F1-682D-45D1-B6AB-2FCE6943D29B}" destId="{FA553550-703A-4378-9C98-64AAC4D7EA1C}" srcOrd="0" destOrd="0" presId="urn:microsoft.com/office/officeart/2008/layout/VerticalCurvedList"/>
    <dgm:cxn modelId="{D9378A63-51E4-480C-9862-A947F31766AA}" type="presParOf" srcId="{13F96CFB-7CE2-4B94-97F4-3CECC1C385DA}" destId="{55DD810E-66B6-453F-8788-5FC1C697AEEF}" srcOrd="9" destOrd="0" presId="urn:microsoft.com/office/officeart/2008/layout/VerticalCurvedList"/>
    <dgm:cxn modelId="{28CDEF7A-BF19-4D5B-826F-8EC2F2F38689}" type="presParOf" srcId="{13F96CFB-7CE2-4B94-97F4-3CECC1C385DA}" destId="{809A7FFD-60DA-4EE9-ABB8-57589196B3CB}" srcOrd="10" destOrd="0" presId="urn:microsoft.com/office/officeart/2008/layout/VerticalCurvedList"/>
    <dgm:cxn modelId="{CC277F8C-70FC-4BFF-8C07-20E67FEEB686}" type="presParOf" srcId="{809A7FFD-60DA-4EE9-ABB8-57589196B3CB}" destId="{E4E034C7-36FD-4F1D-9EDF-2B909E6C894F}" srcOrd="0" destOrd="0" presId="urn:microsoft.com/office/officeart/2008/layout/VerticalCurvedList"/>
    <dgm:cxn modelId="{0F51159F-3007-48D1-ADAA-FBA4DA320E6D}" type="presParOf" srcId="{13F96CFB-7CE2-4B94-97F4-3CECC1C385DA}" destId="{1E97A995-2F84-4473-B27A-0F75463EF545}" srcOrd="11" destOrd="0" presId="urn:microsoft.com/office/officeart/2008/layout/VerticalCurvedList"/>
    <dgm:cxn modelId="{AB850715-C8B9-4A6A-B367-4A05E53896E2}" type="presParOf" srcId="{13F96CFB-7CE2-4B94-97F4-3CECC1C385DA}" destId="{BF721C69-716D-4220-9A34-5ABA2B0DDF31}" srcOrd="12" destOrd="0" presId="urn:microsoft.com/office/officeart/2008/layout/VerticalCurvedList"/>
    <dgm:cxn modelId="{29B6C228-85D9-4855-A699-A8CA1F955AE1}" type="presParOf" srcId="{BF721C69-716D-4220-9A34-5ABA2B0DDF31}" destId="{66E0C712-6C71-419D-9897-00B91173B13F}" srcOrd="0" destOrd="0" presId="urn:microsoft.com/office/officeart/2008/layout/VerticalCurvedList"/>
    <dgm:cxn modelId="{DD85BA9A-D2C3-4A2D-9898-F2360D53D032}" type="presParOf" srcId="{13F96CFB-7CE2-4B94-97F4-3CECC1C385DA}" destId="{028BFF1B-35FE-4A93-B92E-6DA2B4C22915}" srcOrd="13" destOrd="0" presId="urn:microsoft.com/office/officeart/2008/layout/VerticalCurvedList"/>
    <dgm:cxn modelId="{AFC69632-3896-4BBC-B1FF-E6351A074B0C}" type="presParOf" srcId="{13F96CFB-7CE2-4B94-97F4-3CECC1C385DA}" destId="{11439BD3-768F-4F38-8F08-A2BB220D024A}" srcOrd="14" destOrd="0" presId="urn:microsoft.com/office/officeart/2008/layout/VerticalCurvedList"/>
    <dgm:cxn modelId="{0B724397-01D0-4339-B319-DE6652184742}" type="presParOf" srcId="{11439BD3-768F-4F38-8F08-A2BB220D024A}" destId="{CB174D78-404F-4F40-B7FF-C93A4F1496C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A8AAB-E72E-4773-970E-DF1A8C8CA9A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05B0FF8-C27F-460E-886C-4C38AFDCA1CD}">
      <dgm:prSet phldrT="[Text]"/>
      <dgm:spPr/>
      <dgm:t>
        <a:bodyPr/>
        <a:lstStyle/>
        <a:p>
          <a:r>
            <a:rPr lang="en-IN" dirty="0"/>
            <a:t>Scrape Data</a:t>
          </a:r>
        </a:p>
      </dgm:t>
    </dgm:pt>
    <dgm:pt modelId="{2A116771-7523-45D4-9AC5-2EA1A8737D26}" type="parTrans" cxnId="{ECE38B87-6214-4248-95DA-61F0C35F050B}">
      <dgm:prSet/>
      <dgm:spPr/>
      <dgm:t>
        <a:bodyPr/>
        <a:lstStyle/>
        <a:p>
          <a:endParaRPr lang="en-IN"/>
        </a:p>
      </dgm:t>
    </dgm:pt>
    <dgm:pt modelId="{A3120F4A-DEA7-413A-B99E-191E6C41FDB9}" type="sibTrans" cxnId="{ECE38B87-6214-4248-95DA-61F0C35F050B}">
      <dgm:prSet/>
      <dgm:spPr/>
      <dgm:t>
        <a:bodyPr/>
        <a:lstStyle/>
        <a:p>
          <a:endParaRPr lang="en-IN"/>
        </a:p>
      </dgm:t>
    </dgm:pt>
    <dgm:pt modelId="{C037EC06-0CC1-4198-A939-95A6A09D591B}">
      <dgm:prSet phldrT="[Text]" custT="1"/>
      <dgm:spPr/>
      <dgm:t>
        <a:bodyPr/>
        <a:lstStyle/>
        <a:p>
          <a:r>
            <a:rPr lang="en-US" sz="2000" b="0" i="0" dirty="0"/>
            <a:t>Extract comprehensive data for 29 stock tickers from Estimize.com, covering 2020,2021,2022 years across four quarters.</a:t>
          </a:r>
          <a:endParaRPr lang="en-IN" sz="2000" dirty="0"/>
        </a:p>
      </dgm:t>
    </dgm:pt>
    <dgm:pt modelId="{2D6BE378-8BA3-4DBC-BECD-4BF1E6B6A716}" type="parTrans" cxnId="{412DB6A1-5B23-4EC8-9BFA-73D07D340837}">
      <dgm:prSet/>
      <dgm:spPr/>
      <dgm:t>
        <a:bodyPr/>
        <a:lstStyle/>
        <a:p>
          <a:endParaRPr lang="en-IN"/>
        </a:p>
      </dgm:t>
    </dgm:pt>
    <dgm:pt modelId="{C8186B26-09C4-4E06-9506-4E662CF5E537}" type="sibTrans" cxnId="{412DB6A1-5B23-4EC8-9BFA-73D07D340837}">
      <dgm:prSet/>
      <dgm:spPr/>
      <dgm:t>
        <a:bodyPr/>
        <a:lstStyle/>
        <a:p>
          <a:endParaRPr lang="en-IN"/>
        </a:p>
      </dgm:t>
    </dgm:pt>
    <dgm:pt modelId="{01C8273D-4C68-4FE1-8D09-419024561DEB}">
      <dgm:prSet phldrT="[Text]"/>
      <dgm:spPr/>
      <dgm:t>
        <a:bodyPr/>
        <a:lstStyle/>
        <a:p>
          <a:r>
            <a:rPr lang="en-IN" b="1" i="0" dirty="0"/>
            <a:t>Data Storage</a:t>
          </a:r>
          <a:endParaRPr lang="en-IN" dirty="0"/>
        </a:p>
      </dgm:t>
    </dgm:pt>
    <dgm:pt modelId="{6C7B4C22-FB55-4269-80FC-E4AF68E918EC}" type="parTrans" cxnId="{E54822A1-38BB-43BE-8C22-74B54FF059B2}">
      <dgm:prSet/>
      <dgm:spPr/>
      <dgm:t>
        <a:bodyPr/>
        <a:lstStyle/>
        <a:p>
          <a:endParaRPr lang="en-IN"/>
        </a:p>
      </dgm:t>
    </dgm:pt>
    <dgm:pt modelId="{D04F45C8-FAA7-46EC-8E4B-5036D2FC5E14}" type="sibTrans" cxnId="{E54822A1-38BB-43BE-8C22-74B54FF059B2}">
      <dgm:prSet/>
      <dgm:spPr/>
      <dgm:t>
        <a:bodyPr/>
        <a:lstStyle/>
        <a:p>
          <a:endParaRPr lang="en-IN"/>
        </a:p>
      </dgm:t>
    </dgm:pt>
    <dgm:pt modelId="{596E08FA-C121-4080-975D-FDE02FC87ED8}">
      <dgm:prSet phldrT="[Text]" custT="1"/>
      <dgm:spPr/>
      <dgm:t>
        <a:bodyPr/>
        <a:lstStyle/>
        <a:p>
          <a:r>
            <a:rPr lang="en-US" sz="2000" b="0" i="0" dirty="0"/>
            <a:t>Develop structured datasets to systematically store scraped information, encompassing EPS data, Company details, and Analyst insights.</a:t>
          </a:r>
          <a:endParaRPr lang="en-IN" sz="2000" dirty="0"/>
        </a:p>
      </dgm:t>
    </dgm:pt>
    <dgm:pt modelId="{D7702898-3AC0-429A-B8F2-73BC54CF7C2D}" type="parTrans" cxnId="{88268F1F-A3CD-4D56-BCE4-2EF16BFA398E}">
      <dgm:prSet/>
      <dgm:spPr/>
      <dgm:t>
        <a:bodyPr/>
        <a:lstStyle/>
        <a:p>
          <a:endParaRPr lang="en-IN"/>
        </a:p>
      </dgm:t>
    </dgm:pt>
    <dgm:pt modelId="{28E8D3FD-FBC8-47DE-A0CE-DF23E3D815AA}" type="sibTrans" cxnId="{88268F1F-A3CD-4D56-BCE4-2EF16BFA398E}">
      <dgm:prSet/>
      <dgm:spPr/>
      <dgm:t>
        <a:bodyPr/>
        <a:lstStyle/>
        <a:p>
          <a:endParaRPr lang="en-IN"/>
        </a:p>
      </dgm:t>
    </dgm:pt>
    <dgm:pt modelId="{A41CF44F-89C8-4167-8FB7-F5EEC04E3A29}">
      <dgm:prSet phldrT="[Text]"/>
      <dgm:spPr/>
      <dgm:t>
        <a:bodyPr/>
        <a:lstStyle/>
        <a:p>
          <a:r>
            <a:rPr lang="en-IN" b="1" i="0" dirty="0"/>
            <a:t>Database Creation</a:t>
          </a:r>
          <a:endParaRPr lang="en-IN" dirty="0"/>
        </a:p>
      </dgm:t>
    </dgm:pt>
    <dgm:pt modelId="{046B6B07-A4FA-40AE-9663-4C90FA097E9D}" type="parTrans" cxnId="{356F84B4-C4ED-4F49-B584-11C17BB0006A}">
      <dgm:prSet/>
      <dgm:spPr/>
      <dgm:t>
        <a:bodyPr/>
        <a:lstStyle/>
        <a:p>
          <a:endParaRPr lang="en-IN"/>
        </a:p>
      </dgm:t>
    </dgm:pt>
    <dgm:pt modelId="{E430DC2C-1808-4A08-A289-F65C807C0A36}" type="sibTrans" cxnId="{356F84B4-C4ED-4F49-B584-11C17BB0006A}">
      <dgm:prSet/>
      <dgm:spPr/>
      <dgm:t>
        <a:bodyPr/>
        <a:lstStyle/>
        <a:p>
          <a:endParaRPr lang="en-IN"/>
        </a:p>
      </dgm:t>
    </dgm:pt>
    <dgm:pt modelId="{2D547309-5198-4D72-BB6E-DBC5A2694E40}">
      <dgm:prSet phldrT="[Text]" custT="1"/>
      <dgm:spPr/>
      <dgm:t>
        <a:bodyPr/>
        <a:lstStyle/>
        <a:p>
          <a:r>
            <a:rPr lang="en-US" sz="2000" b="0" i="0" dirty="0"/>
            <a:t>Construct a robust database leveraging the generated datasets, facilitating seamless queries to extract accurate and relevant information.</a:t>
          </a:r>
          <a:endParaRPr lang="en-IN" sz="2000" dirty="0"/>
        </a:p>
      </dgm:t>
    </dgm:pt>
    <dgm:pt modelId="{63705EEC-ABD1-4B58-B973-C073B879E6BE}" type="parTrans" cxnId="{D5E57217-AD4F-45B4-AC4B-64B4E4BD0F20}">
      <dgm:prSet/>
      <dgm:spPr/>
      <dgm:t>
        <a:bodyPr/>
        <a:lstStyle/>
        <a:p>
          <a:endParaRPr lang="en-IN"/>
        </a:p>
      </dgm:t>
    </dgm:pt>
    <dgm:pt modelId="{AAE6D742-ADA7-4346-987E-40701AFEA092}" type="sibTrans" cxnId="{D5E57217-AD4F-45B4-AC4B-64B4E4BD0F20}">
      <dgm:prSet/>
      <dgm:spPr/>
      <dgm:t>
        <a:bodyPr/>
        <a:lstStyle/>
        <a:p>
          <a:endParaRPr lang="en-IN"/>
        </a:p>
      </dgm:t>
    </dgm:pt>
    <dgm:pt modelId="{1DBD0954-02E1-4D19-B335-226B86B05E59}" type="pres">
      <dgm:prSet presAssocID="{D40A8AAB-E72E-4773-970E-DF1A8C8CA9A3}" presName="linearFlow" presStyleCnt="0">
        <dgm:presLayoutVars>
          <dgm:dir/>
          <dgm:animLvl val="lvl"/>
          <dgm:resizeHandles val="exact"/>
        </dgm:presLayoutVars>
      </dgm:prSet>
      <dgm:spPr/>
    </dgm:pt>
    <dgm:pt modelId="{F93AAB05-27D3-4005-804F-30B70A39E221}" type="pres">
      <dgm:prSet presAssocID="{A05B0FF8-C27F-460E-886C-4C38AFDCA1CD}" presName="composite" presStyleCnt="0"/>
      <dgm:spPr/>
    </dgm:pt>
    <dgm:pt modelId="{EE82FF19-2122-426C-9F7A-5A9A75BE12E1}" type="pres">
      <dgm:prSet presAssocID="{A05B0FF8-C27F-460E-886C-4C38AFDCA1C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E793B5-3641-4AF7-8335-84F6CEB788CF}" type="pres">
      <dgm:prSet presAssocID="{A05B0FF8-C27F-460E-886C-4C38AFDCA1CD}" presName="descendantText" presStyleLbl="alignAcc1" presStyleIdx="0" presStyleCnt="3">
        <dgm:presLayoutVars>
          <dgm:bulletEnabled val="1"/>
        </dgm:presLayoutVars>
      </dgm:prSet>
      <dgm:spPr/>
    </dgm:pt>
    <dgm:pt modelId="{CE9E274E-99A3-4FC4-A023-976A910141A5}" type="pres">
      <dgm:prSet presAssocID="{A3120F4A-DEA7-413A-B99E-191E6C41FDB9}" presName="sp" presStyleCnt="0"/>
      <dgm:spPr/>
    </dgm:pt>
    <dgm:pt modelId="{C2BFC09B-14CC-4739-BB2C-805A5B6E62B4}" type="pres">
      <dgm:prSet presAssocID="{01C8273D-4C68-4FE1-8D09-419024561DEB}" presName="composite" presStyleCnt="0"/>
      <dgm:spPr/>
    </dgm:pt>
    <dgm:pt modelId="{8DFA7E0C-95A4-4074-B26B-1A7423C8B164}" type="pres">
      <dgm:prSet presAssocID="{01C8273D-4C68-4FE1-8D09-419024561D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2C140DE-F2DD-489A-9FE1-F6FCF8169140}" type="pres">
      <dgm:prSet presAssocID="{01C8273D-4C68-4FE1-8D09-419024561DEB}" presName="descendantText" presStyleLbl="alignAcc1" presStyleIdx="1" presStyleCnt="3">
        <dgm:presLayoutVars>
          <dgm:bulletEnabled val="1"/>
        </dgm:presLayoutVars>
      </dgm:prSet>
      <dgm:spPr/>
    </dgm:pt>
    <dgm:pt modelId="{05812A5B-645A-4C19-8178-80CDF83011F4}" type="pres">
      <dgm:prSet presAssocID="{D04F45C8-FAA7-46EC-8E4B-5036D2FC5E14}" presName="sp" presStyleCnt="0"/>
      <dgm:spPr/>
    </dgm:pt>
    <dgm:pt modelId="{6CE64E3B-0030-4FCA-B21B-21EB9616AA43}" type="pres">
      <dgm:prSet presAssocID="{A41CF44F-89C8-4167-8FB7-F5EEC04E3A29}" presName="composite" presStyleCnt="0"/>
      <dgm:spPr/>
    </dgm:pt>
    <dgm:pt modelId="{66A45935-02F9-4EBF-9DCD-C9F37BAF829E}" type="pres">
      <dgm:prSet presAssocID="{A41CF44F-89C8-4167-8FB7-F5EEC04E3A2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3E8B213-0354-4D0A-9F04-D5FE188FE47F}" type="pres">
      <dgm:prSet presAssocID="{A41CF44F-89C8-4167-8FB7-F5EEC04E3A2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D966C12-A5F7-48B4-8C81-1E61A1A05F07}" type="presOf" srcId="{2D547309-5198-4D72-BB6E-DBC5A2694E40}" destId="{03E8B213-0354-4D0A-9F04-D5FE188FE47F}" srcOrd="0" destOrd="0" presId="urn:microsoft.com/office/officeart/2005/8/layout/chevron2"/>
    <dgm:cxn modelId="{563D4713-BFE2-4EB7-9E09-DACC0EB9723F}" type="presOf" srcId="{C037EC06-0CC1-4198-A939-95A6A09D591B}" destId="{8DE793B5-3641-4AF7-8335-84F6CEB788CF}" srcOrd="0" destOrd="0" presId="urn:microsoft.com/office/officeart/2005/8/layout/chevron2"/>
    <dgm:cxn modelId="{998F3216-5EA5-4ABB-89E2-F128F9600BB0}" type="presOf" srcId="{A41CF44F-89C8-4167-8FB7-F5EEC04E3A29}" destId="{66A45935-02F9-4EBF-9DCD-C9F37BAF829E}" srcOrd="0" destOrd="0" presId="urn:microsoft.com/office/officeart/2005/8/layout/chevron2"/>
    <dgm:cxn modelId="{D5E57217-AD4F-45B4-AC4B-64B4E4BD0F20}" srcId="{A41CF44F-89C8-4167-8FB7-F5EEC04E3A29}" destId="{2D547309-5198-4D72-BB6E-DBC5A2694E40}" srcOrd="0" destOrd="0" parTransId="{63705EEC-ABD1-4B58-B973-C073B879E6BE}" sibTransId="{AAE6D742-ADA7-4346-987E-40701AFEA092}"/>
    <dgm:cxn modelId="{88268F1F-A3CD-4D56-BCE4-2EF16BFA398E}" srcId="{01C8273D-4C68-4FE1-8D09-419024561DEB}" destId="{596E08FA-C121-4080-975D-FDE02FC87ED8}" srcOrd="0" destOrd="0" parTransId="{D7702898-3AC0-429A-B8F2-73BC54CF7C2D}" sibTransId="{28E8D3FD-FBC8-47DE-A0CE-DF23E3D815AA}"/>
    <dgm:cxn modelId="{8D8FAD42-9498-4A21-A912-C4BE0EE71184}" type="presOf" srcId="{A05B0FF8-C27F-460E-886C-4C38AFDCA1CD}" destId="{EE82FF19-2122-426C-9F7A-5A9A75BE12E1}" srcOrd="0" destOrd="0" presId="urn:microsoft.com/office/officeart/2005/8/layout/chevron2"/>
    <dgm:cxn modelId="{ECE38B87-6214-4248-95DA-61F0C35F050B}" srcId="{D40A8AAB-E72E-4773-970E-DF1A8C8CA9A3}" destId="{A05B0FF8-C27F-460E-886C-4C38AFDCA1CD}" srcOrd="0" destOrd="0" parTransId="{2A116771-7523-45D4-9AC5-2EA1A8737D26}" sibTransId="{A3120F4A-DEA7-413A-B99E-191E6C41FDB9}"/>
    <dgm:cxn modelId="{D83DF387-2EC1-44EF-B50B-6CD7C38E657C}" type="presOf" srcId="{596E08FA-C121-4080-975D-FDE02FC87ED8}" destId="{32C140DE-F2DD-489A-9FE1-F6FCF8169140}" srcOrd="0" destOrd="0" presId="urn:microsoft.com/office/officeart/2005/8/layout/chevron2"/>
    <dgm:cxn modelId="{E54822A1-38BB-43BE-8C22-74B54FF059B2}" srcId="{D40A8AAB-E72E-4773-970E-DF1A8C8CA9A3}" destId="{01C8273D-4C68-4FE1-8D09-419024561DEB}" srcOrd="1" destOrd="0" parTransId="{6C7B4C22-FB55-4269-80FC-E4AF68E918EC}" sibTransId="{D04F45C8-FAA7-46EC-8E4B-5036D2FC5E14}"/>
    <dgm:cxn modelId="{412DB6A1-5B23-4EC8-9BFA-73D07D340837}" srcId="{A05B0FF8-C27F-460E-886C-4C38AFDCA1CD}" destId="{C037EC06-0CC1-4198-A939-95A6A09D591B}" srcOrd="0" destOrd="0" parTransId="{2D6BE378-8BA3-4DBC-BECD-4BF1E6B6A716}" sibTransId="{C8186B26-09C4-4E06-9506-4E662CF5E537}"/>
    <dgm:cxn modelId="{356F84B4-C4ED-4F49-B584-11C17BB0006A}" srcId="{D40A8AAB-E72E-4773-970E-DF1A8C8CA9A3}" destId="{A41CF44F-89C8-4167-8FB7-F5EEC04E3A29}" srcOrd="2" destOrd="0" parTransId="{046B6B07-A4FA-40AE-9663-4C90FA097E9D}" sibTransId="{E430DC2C-1808-4A08-A289-F65C807C0A36}"/>
    <dgm:cxn modelId="{307A39DF-B021-4B6B-9DB5-DDE1230BCFA3}" type="presOf" srcId="{01C8273D-4C68-4FE1-8D09-419024561DEB}" destId="{8DFA7E0C-95A4-4074-B26B-1A7423C8B164}" srcOrd="0" destOrd="0" presId="urn:microsoft.com/office/officeart/2005/8/layout/chevron2"/>
    <dgm:cxn modelId="{1BCEC5E3-1A26-43B4-AEF4-F16CFC57DD80}" type="presOf" srcId="{D40A8AAB-E72E-4773-970E-DF1A8C8CA9A3}" destId="{1DBD0954-02E1-4D19-B335-226B86B05E59}" srcOrd="0" destOrd="0" presId="urn:microsoft.com/office/officeart/2005/8/layout/chevron2"/>
    <dgm:cxn modelId="{F94C965C-1F9B-487A-AD15-B36160040482}" type="presParOf" srcId="{1DBD0954-02E1-4D19-B335-226B86B05E59}" destId="{F93AAB05-27D3-4005-804F-30B70A39E221}" srcOrd="0" destOrd="0" presId="urn:microsoft.com/office/officeart/2005/8/layout/chevron2"/>
    <dgm:cxn modelId="{B037BBDB-887B-4EDB-BE15-1D057F4ED779}" type="presParOf" srcId="{F93AAB05-27D3-4005-804F-30B70A39E221}" destId="{EE82FF19-2122-426C-9F7A-5A9A75BE12E1}" srcOrd="0" destOrd="0" presId="urn:microsoft.com/office/officeart/2005/8/layout/chevron2"/>
    <dgm:cxn modelId="{E3293842-2EB7-4226-86C4-9509155FF558}" type="presParOf" srcId="{F93AAB05-27D3-4005-804F-30B70A39E221}" destId="{8DE793B5-3641-4AF7-8335-84F6CEB788CF}" srcOrd="1" destOrd="0" presId="urn:microsoft.com/office/officeart/2005/8/layout/chevron2"/>
    <dgm:cxn modelId="{A5632991-81F9-4FE2-8804-416098E78D43}" type="presParOf" srcId="{1DBD0954-02E1-4D19-B335-226B86B05E59}" destId="{CE9E274E-99A3-4FC4-A023-976A910141A5}" srcOrd="1" destOrd="0" presId="urn:microsoft.com/office/officeart/2005/8/layout/chevron2"/>
    <dgm:cxn modelId="{3FB9A04F-652C-485C-A998-23108A26B96E}" type="presParOf" srcId="{1DBD0954-02E1-4D19-B335-226B86B05E59}" destId="{C2BFC09B-14CC-4739-BB2C-805A5B6E62B4}" srcOrd="2" destOrd="0" presId="urn:microsoft.com/office/officeart/2005/8/layout/chevron2"/>
    <dgm:cxn modelId="{C2F3217A-9363-4AFE-9007-C4EEAE4E7890}" type="presParOf" srcId="{C2BFC09B-14CC-4739-BB2C-805A5B6E62B4}" destId="{8DFA7E0C-95A4-4074-B26B-1A7423C8B164}" srcOrd="0" destOrd="0" presId="urn:microsoft.com/office/officeart/2005/8/layout/chevron2"/>
    <dgm:cxn modelId="{BCBEA3B5-1008-4551-A486-D783A170507F}" type="presParOf" srcId="{C2BFC09B-14CC-4739-BB2C-805A5B6E62B4}" destId="{32C140DE-F2DD-489A-9FE1-F6FCF8169140}" srcOrd="1" destOrd="0" presId="urn:microsoft.com/office/officeart/2005/8/layout/chevron2"/>
    <dgm:cxn modelId="{CB82EE20-6657-45FA-BC89-A2B291F1B496}" type="presParOf" srcId="{1DBD0954-02E1-4D19-B335-226B86B05E59}" destId="{05812A5B-645A-4C19-8178-80CDF83011F4}" srcOrd="3" destOrd="0" presId="urn:microsoft.com/office/officeart/2005/8/layout/chevron2"/>
    <dgm:cxn modelId="{5AF1C0BE-8863-4845-853E-B97B4AA691C6}" type="presParOf" srcId="{1DBD0954-02E1-4D19-B335-226B86B05E59}" destId="{6CE64E3B-0030-4FCA-B21B-21EB9616AA43}" srcOrd="4" destOrd="0" presId="urn:microsoft.com/office/officeart/2005/8/layout/chevron2"/>
    <dgm:cxn modelId="{F2DB042D-BC99-4BD9-AA1F-01A6CB100173}" type="presParOf" srcId="{6CE64E3B-0030-4FCA-B21B-21EB9616AA43}" destId="{66A45935-02F9-4EBF-9DCD-C9F37BAF829E}" srcOrd="0" destOrd="0" presId="urn:microsoft.com/office/officeart/2005/8/layout/chevron2"/>
    <dgm:cxn modelId="{678E868F-9B7C-4D9F-BD94-9C624FE92A5F}" type="presParOf" srcId="{6CE64E3B-0030-4FCA-B21B-21EB9616AA43}" destId="{03E8B213-0354-4D0A-9F04-D5FE188FE47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D8D30E-0203-4CF6-89A3-9E93A00A5C3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8DD5CD-B4FA-4114-A161-D0AD373CE179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endParaRPr lang="en-IN" sz="1400" dirty="0"/>
        </a:p>
      </dgm:t>
    </dgm:pt>
    <dgm:pt modelId="{CC7B382B-1375-4553-9E06-104EE4324CD2}" type="parTrans" cxnId="{5837091B-DB3D-4F7D-A921-DF5C86C5D597}">
      <dgm:prSet/>
      <dgm:spPr/>
      <dgm:t>
        <a:bodyPr/>
        <a:lstStyle/>
        <a:p>
          <a:endParaRPr lang="en-IN"/>
        </a:p>
      </dgm:t>
    </dgm:pt>
    <dgm:pt modelId="{9C4CAAB7-A165-43BE-BAEB-00082172610F}" type="sibTrans" cxnId="{5837091B-DB3D-4F7D-A921-DF5C86C5D597}">
      <dgm:prSet/>
      <dgm:spPr/>
      <dgm:t>
        <a:bodyPr/>
        <a:lstStyle/>
        <a:p>
          <a:endParaRPr lang="en-IN"/>
        </a:p>
      </dgm:t>
    </dgm:pt>
    <dgm:pt modelId="{9CE0AAA8-80DD-445C-96AD-58F122A88A6A}">
      <dgm:prSet phldrT="[Text]" custT="1"/>
      <dgm:spPr>
        <a:solidFill>
          <a:schemeClr val="tx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sz="1400" b="0" i="0" dirty="0"/>
            <a:t>Served as the primary programming language for scripting, orchestrating the entire web scraping process.</a:t>
          </a:r>
          <a:endParaRPr lang="en-IN" sz="1400" dirty="0"/>
        </a:p>
      </dgm:t>
    </dgm:pt>
    <dgm:pt modelId="{02FEECBC-D7B1-4F8A-A33A-9079EA6061DE}" type="parTrans" cxnId="{019BB645-FBA2-4FF7-AE35-50534C9F395C}">
      <dgm:prSet/>
      <dgm:spPr/>
      <dgm:t>
        <a:bodyPr/>
        <a:lstStyle/>
        <a:p>
          <a:endParaRPr lang="en-IN"/>
        </a:p>
      </dgm:t>
    </dgm:pt>
    <dgm:pt modelId="{08CF1EE4-DF47-4236-A182-8BCC0AE5A347}" type="sibTrans" cxnId="{019BB645-FBA2-4FF7-AE35-50534C9F395C}">
      <dgm:prSet/>
      <dgm:spPr/>
      <dgm:t>
        <a:bodyPr/>
        <a:lstStyle/>
        <a:p>
          <a:endParaRPr lang="en-IN"/>
        </a:p>
      </dgm:t>
    </dgm:pt>
    <dgm:pt modelId="{37E60AB4-5FDA-46EE-8F68-C5CD438DA76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IN" sz="1600" dirty="0">
            <a:latin typeface="+mn-lt"/>
          </a:endParaRPr>
        </a:p>
      </dgm:t>
    </dgm:pt>
    <dgm:pt modelId="{B1903C02-2065-4BA6-9F66-0FB3B9E84A7A}" type="parTrans" cxnId="{AFA9D9AC-0499-457D-A3F1-316DF1257D6E}">
      <dgm:prSet/>
      <dgm:spPr/>
      <dgm:t>
        <a:bodyPr/>
        <a:lstStyle/>
        <a:p>
          <a:endParaRPr lang="en-IN"/>
        </a:p>
      </dgm:t>
    </dgm:pt>
    <dgm:pt modelId="{09F9053C-4ECF-4AEF-B618-46D621B965D2}" type="sibTrans" cxnId="{AFA9D9AC-0499-457D-A3F1-316DF1257D6E}">
      <dgm:prSet/>
      <dgm:spPr/>
      <dgm:t>
        <a:bodyPr/>
        <a:lstStyle/>
        <a:p>
          <a:endParaRPr lang="en-IN"/>
        </a:p>
      </dgm:t>
    </dgm:pt>
    <dgm:pt modelId="{C4EBEE81-7093-44E4-AF30-5A35DC57EA3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b="0" i="0" dirty="0">
              <a:latin typeface="+mn-lt"/>
            </a:rPr>
            <a:t>Integrated to establish a connection with a MySQL database for storing and querying data.</a:t>
          </a:r>
          <a:endParaRPr lang="en-IN" sz="1400" dirty="0">
            <a:latin typeface="+mn-lt"/>
          </a:endParaRPr>
        </a:p>
      </dgm:t>
    </dgm:pt>
    <dgm:pt modelId="{45CF2FDB-C42E-4E7B-99A3-0E767991CB82}" type="parTrans" cxnId="{DE0EB480-4712-4C5C-8477-FD5E813F120B}">
      <dgm:prSet/>
      <dgm:spPr/>
      <dgm:t>
        <a:bodyPr/>
        <a:lstStyle/>
        <a:p>
          <a:endParaRPr lang="en-IN"/>
        </a:p>
      </dgm:t>
    </dgm:pt>
    <dgm:pt modelId="{7AE3028E-4067-4EA2-B36F-19F168175F6C}" type="sibTrans" cxnId="{DE0EB480-4712-4C5C-8477-FD5E813F120B}">
      <dgm:prSet/>
      <dgm:spPr/>
      <dgm:t>
        <a:bodyPr/>
        <a:lstStyle/>
        <a:p>
          <a:endParaRPr lang="en-IN"/>
        </a:p>
      </dgm:t>
    </dgm:pt>
    <dgm:pt modelId="{F5B2FFF5-FC86-4D05-8550-C0DB8310D05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b="0" i="0" dirty="0">
              <a:latin typeface="+mn-lt"/>
            </a:rPr>
            <a:t>Created database to store the scraped EPS, company, and analyst information.</a:t>
          </a:r>
          <a:endParaRPr lang="en-IN" sz="1400" dirty="0">
            <a:latin typeface="+mn-lt"/>
          </a:endParaRPr>
        </a:p>
      </dgm:t>
    </dgm:pt>
    <dgm:pt modelId="{6EB11A11-D786-42AD-B5D6-02BDE05F8FF4}" type="parTrans" cxnId="{FF4E5E6E-69CB-4412-878D-E093965CB0F6}">
      <dgm:prSet/>
      <dgm:spPr/>
      <dgm:t>
        <a:bodyPr/>
        <a:lstStyle/>
        <a:p>
          <a:endParaRPr lang="en-IN"/>
        </a:p>
      </dgm:t>
    </dgm:pt>
    <dgm:pt modelId="{2D26FA8B-4B65-4857-BD74-D2FFEA6A962D}" type="sibTrans" cxnId="{FF4E5E6E-69CB-4412-878D-E093965CB0F6}">
      <dgm:prSet/>
      <dgm:spPr/>
      <dgm:t>
        <a:bodyPr/>
        <a:lstStyle/>
        <a:p>
          <a:endParaRPr lang="en-IN"/>
        </a:p>
      </dgm:t>
    </dgm:pt>
    <dgm:pt modelId="{203195F5-9D3B-4242-AE54-3F6567874778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endParaRPr lang="en-IN" sz="1400" dirty="0"/>
        </a:p>
      </dgm:t>
    </dgm:pt>
    <dgm:pt modelId="{770410CB-7E9F-4DC6-B5E8-7E559FFC6D29}" type="parTrans" cxnId="{0ED950CE-65AF-408F-88F4-F486455D122C}">
      <dgm:prSet/>
      <dgm:spPr/>
      <dgm:t>
        <a:bodyPr/>
        <a:lstStyle/>
        <a:p>
          <a:endParaRPr lang="en-IN"/>
        </a:p>
      </dgm:t>
    </dgm:pt>
    <dgm:pt modelId="{4ADCD126-AADC-4ED8-B24B-D24450DA7F7B}" type="sibTrans" cxnId="{0ED950CE-65AF-408F-88F4-F486455D122C}">
      <dgm:prSet/>
      <dgm:spPr/>
      <dgm:t>
        <a:bodyPr/>
        <a:lstStyle/>
        <a:p>
          <a:endParaRPr lang="en-IN"/>
        </a:p>
      </dgm:t>
    </dgm:pt>
    <dgm:pt modelId="{B25B7B1C-EE67-4824-A43A-9CA0D37453F3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400" b="0" i="0" dirty="0"/>
            <a:t>Allows interaction with web elements to access diverse information on stock estimates, analyst details, and company profiles.</a:t>
          </a:r>
          <a:endParaRPr lang="en-IN" sz="1400" dirty="0"/>
        </a:p>
      </dgm:t>
    </dgm:pt>
    <dgm:pt modelId="{65E2891A-F37B-48E7-A4C7-9BD5325E9D68}" type="parTrans" cxnId="{04CD50F3-B449-433B-ACD8-63E60D9D32FB}">
      <dgm:prSet/>
      <dgm:spPr/>
      <dgm:t>
        <a:bodyPr/>
        <a:lstStyle/>
        <a:p>
          <a:endParaRPr lang="en-IN"/>
        </a:p>
      </dgm:t>
    </dgm:pt>
    <dgm:pt modelId="{76645FFF-840C-42DE-B512-3083B3D7C60D}" type="sibTrans" cxnId="{04CD50F3-B449-433B-ACD8-63E60D9D32FB}">
      <dgm:prSet/>
      <dgm:spPr/>
      <dgm:t>
        <a:bodyPr/>
        <a:lstStyle/>
        <a:p>
          <a:endParaRPr lang="en-IN"/>
        </a:p>
      </dgm:t>
    </dgm:pt>
    <dgm:pt modelId="{42FE5C09-26CA-4E28-965A-DEB5EAFE4592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400" b="0" i="0" dirty="0"/>
            <a:t>Utilized for browser automation to navigate through Estimize.com and extract data dynamically.</a:t>
          </a:r>
          <a:endParaRPr lang="en-IN" sz="1400" dirty="0"/>
        </a:p>
      </dgm:t>
    </dgm:pt>
    <dgm:pt modelId="{6045EA61-1F0C-4F5E-8CED-94A3784750B8}" type="sibTrans" cxnId="{E235C1E5-BFF1-46B1-AF7A-ED45987AB691}">
      <dgm:prSet/>
      <dgm:spPr/>
      <dgm:t>
        <a:bodyPr/>
        <a:lstStyle/>
        <a:p>
          <a:endParaRPr lang="en-IN"/>
        </a:p>
      </dgm:t>
    </dgm:pt>
    <dgm:pt modelId="{00DEECC6-4D7D-4F82-9B24-CC3E51068F64}" type="parTrans" cxnId="{E235C1E5-BFF1-46B1-AF7A-ED45987AB691}">
      <dgm:prSet/>
      <dgm:spPr/>
      <dgm:t>
        <a:bodyPr/>
        <a:lstStyle/>
        <a:p>
          <a:endParaRPr lang="en-IN"/>
        </a:p>
      </dgm:t>
    </dgm:pt>
    <dgm:pt modelId="{221DBCFB-DC6D-4AC6-8296-BFB905F79BD7}">
      <dgm:prSet phldrT="[Text]"/>
      <dgm:spPr>
        <a:solidFill>
          <a:schemeClr val="tx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endParaRPr lang="en-IN" sz="1600" dirty="0"/>
        </a:p>
      </dgm:t>
    </dgm:pt>
    <dgm:pt modelId="{11045805-A101-431E-9809-50A260720876}" type="sibTrans" cxnId="{580C76B1-EE87-4688-BB44-88A8A9071195}">
      <dgm:prSet/>
      <dgm:spPr/>
      <dgm:t>
        <a:bodyPr/>
        <a:lstStyle/>
        <a:p>
          <a:endParaRPr lang="en-IN"/>
        </a:p>
      </dgm:t>
    </dgm:pt>
    <dgm:pt modelId="{75693927-4705-42FF-8E43-2A8A044D47E2}" type="parTrans" cxnId="{580C76B1-EE87-4688-BB44-88A8A9071195}">
      <dgm:prSet/>
      <dgm:spPr/>
      <dgm:t>
        <a:bodyPr/>
        <a:lstStyle/>
        <a:p>
          <a:endParaRPr lang="en-IN"/>
        </a:p>
      </dgm:t>
    </dgm:pt>
    <dgm:pt modelId="{FEF1B03B-53C6-4A02-A4E2-ED7C92C7911B}" type="pres">
      <dgm:prSet presAssocID="{33D8D30E-0203-4CF6-89A3-9E93A00A5C39}" presName="Name0" presStyleCnt="0">
        <dgm:presLayoutVars>
          <dgm:dir/>
          <dgm:resizeHandles val="exact"/>
        </dgm:presLayoutVars>
      </dgm:prSet>
      <dgm:spPr/>
    </dgm:pt>
    <dgm:pt modelId="{4456ACE9-9C48-48F7-AA91-DD9C9E64E9B6}" type="pres">
      <dgm:prSet presAssocID="{EC8DD5CD-B4FA-4114-A161-D0AD373CE179}" presName="composite" presStyleCnt="0"/>
      <dgm:spPr/>
    </dgm:pt>
    <dgm:pt modelId="{5D3FD5CC-C4BC-4AFE-B126-395E097435DC}" type="pres">
      <dgm:prSet presAssocID="{EC8DD5CD-B4FA-4114-A161-D0AD373CE179}" presName="imagSh" presStyleLbl="bgImgPlace1" presStyleIdx="0" presStyleCnt="3" custScaleX="48012" custScaleY="42562" custLinFactNeighborX="1595" custLinFactNeighborY="11075"/>
      <dgm:spPr/>
    </dgm:pt>
    <dgm:pt modelId="{A0A197DB-9115-4EBD-82C4-BAE5BBA35850}" type="pres">
      <dgm:prSet presAssocID="{EC8DD5CD-B4FA-4114-A161-D0AD373CE179}" presName="txNode" presStyleLbl="node1" presStyleIdx="0" presStyleCnt="3" custScaleY="150620" custLinFactNeighborX="-258" custLinFactNeighborY="56332">
        <dgm:presLayoutVars>
          <dgm:bulletEnabled val="1"/>
        </dgm:presLayoutVars>
      </dgm:prSet>
      <dgm:spPr/>
    </dgm:pt>
    <dgm:pt modelId="{C36793D4-6C0C-4DBF-AF56-29DB5216B440}" type="pres">
      <dgm:prSet presAssocID="{9C4CAAB7-A165-43BE-BAEB-00082172610F}" presName="sibTrans" presStyleLbl="sibTrans2D1" presStyleIdx="0" presStyleCnt="2" custAng="21438701" custScaleX="127785" custLinFactNeighborX="-1601" custLinFactNeighborY="-3151"/>
      <dgm:spPr/>
    </dgm:pt>
    <dgm:pt modelId="{A6863073-BD8B-49AD-AAA0-A5C5A4479CD1}" type="pres">
      <dgm:prSet presAssocID="{9C4CAAB7-A165-43BE-BAEB-00082172610F}" presName="connTx" presStyleLbl="sibTrans2D1" presStyleIdx="0" presStyleCnt="2"/>
      <dgm:spPr/>
    </dgm:pt>
    <dgm:pt modelId="{9EBA18EB-19EC-40BC-BE78-0429312A46C2}" type="pres">
      <dgm:prSet presAssocID="{221DBCFB-DC6D-4AC6-8296-BFB905F79BD7}" presName="composite" presStyleCnt="0"/>
      <dgm:spPr/>
    </dgm:pt>
    <dgm:pt modelId="{9E002FF8-C63C-4EB5-8752-DCD8D722CFDF}" type="pres">
      <dgm:prSet presAssocID="{221DBCFB-DC6D-4AC6-8296-BFB905F79BD7}" presName="imagSh" presStyleLbl="bgImgPlace1" presStyleIdx="1" presStyleCnt="3" custScaleX="58800" custScaleY="50834" custLinFactNeighborX="-2568" custLinFactNeighborY="6640"/>
      <dgm:spPr/>
    </dgm:pt>
    <dgm:pt modelId="{F46006EF-3335-4936-9B06-C0DA0D354108}" type="pres">
      <dgm:prSet presAssocID="{221DBCFB-DC6D-4AC6-8296-BFB905F79BD7}" presName="txNode" presStyleLbl="node1" presStyleIdx="1" presStyleCnt="3" custScaleY="120015" custLinFactNeighborX="-4257" custLinFactNeighborY="25384">
        <dgm:presLayoutVars>
          <dgm:bulletEnabled val="1"/>
        </dgm:presLayoutVars>
      </dgm:prSet>
      <dgm:spPr/>
    </dgm:pt>
    <dgm:pt modelId="{9D7DDC91-7E85-4666-862B-A0219132C8E3}" type="pres">
      <dgm:prSet presAssocID="{11045805-A101-431E-9809-50A260720876}" presName="sibTrans" presStyleLbl="sibTrans2D1" presStyleIdx="1" presStyleCnt="2" custScaleX="165464"/>
      <dgm:spPr/>
    </dgm:pt>
    <dgm:pt modelId="{B7F4F4CF-3F0B-4FC2-BB93-4D2507BCD4D8}" type="pres">
      <dgm:prSet presAssocID="{11045805-A101-431E-9809-50A260720876}" presName="connTx" presStyleLbl="sibTrans2D1" presStyleIdx="1" presStyleCnt="2"/>
      <dgm:spPr/>
    </dgm:pt>
    <dgm:pt modelId="{A0B0FC37-045F-42A2-8516-38E32C904893}" type="pres">
      <dgm:prSet presAssocID="{37E60AB4-5FDA-46EE-8F68-C5CD438DA769}" presName="composite" presStyleCnt="0"/>
      <dgm:spPr/>
    </dgm:pt>
    <dgm:pt modelId="{C223C816-3CA6-4FE8-856B-F464A34635DF}" type="pres">
      <dgm:prSet presAssocID="{37E60AB4-5FDA-46EE-8F68-C5CD438DA769}" presName="imagSh" presStyleLbl="bgImgPlace1" presStyleIdx="2" presStyleCnt="3" custScaleX="48745" custScaleY="38492" custLinFactNeighborX="-20342" custLinFactNeighborY="9748"/>
      <dgm:spPr/>
    </dgm:pt>
    <dgm:pt modelId="{EF62CBC2-4084-4EFF-9F67-11B1F0C4E055}" type="pres">
      <dgm:prSet presAssocID="{37E60AB4-5FDA-46EE-8F68-C5CD438DA769}" presName="txNode" presStyleLbl="node1" presStyleIdx="2" presStyleCnt="3" custScaleY="122143" custLinFactNeighborX="-14490" custLinFactNeighborY="27323">
        <dgm:presLayoutVars>
          <dgm:bulletEnabled val="1"/>
        </dgm:presLayoutVars>
      </dgm:prSet>
      <dgm:spPr/>
    </dgm:pt>
  </dgm:ptLst>
  <dgm:cxnLst>
    <dgm:cxn modelId="{9DF31A04-7F1A-464B-99A8-E429149BCC83}" type="presOf" srcId="{F5B2FFF5-FC86-4D05-8550-C0DB8310D050}" destId="{EF62CBC2-4084-4EFF-9F67-11B1F0C4E055}" srcOrd="0" destOrd="2" presId="urn:microsoft.com/office/officeart/2005/8/layout/hProcess10"/>
    <dgm:cxn modelId="{7664F116-9027-4604-AE6F-8D909F395D11}" type="presOf" srcId="{221DBCFB-DC6D-4AC6-8296-BFB905F79BD7}" destId="{F46006EF-3335-4936-9B06-C0DA0D354108}" srcOrd="0" destOrd="0" presId="urn:microsoft.com/office/officeart/2005/8/layout/hProcess10"/>
    <dgm:cxn modelId="{5837091B-DB3D-4F7D-A921-DF5C86C5D597}" srcId="{33D8D30E-0203-4CF6-89A3-9E93A00A5C39}" destId="{EC8DD5CD-B4FA-4114-A161-D0AD373CE179}" srcOrd="0" destOrd="0" parTransId="{CC7B382B-1375-4553-9E06-104EE4324CD2}" sibTransId="{9C4CAAB7-A165-43BE-BAEB-00082172610F}"/>
    <dgm:cxn modelId="{145F9B1C-7E40-4699-9AB0-CED09FA338F6}" type="presOf" srcId="{B25B7B1C-EE67-4824-A43A-9CA0D37453F3}" destId="{A0A197DB-9115-4EBD-82C4-BAE5BBA35850}" srcOrd="0" destOrd="2" presId="urn:microsoft.com/office/officeart/2005/8/layout/hProcess10"/>
    <dgm:cxn modelId="{019BB645-FBA2-4FF7-AE35-50534C9F395C}" srcId="{221DBCFB-DC6D-4AC6-8296-BFB905F79BD7}" destId="{9CE0AAA8-80DD-445C-96AD-58F122A88A6A}" srcOrd="0" destOrd="0" parTransId="{02FEECBC-D7B1-4F8A-A33A-9079EA6061DE}" sibTransId="{08CF1EE4-DF47-4236-A182-8BCC0AE5A347}"/>
    <dgm:cxn modelId="{F546D647-DD15-4CB0-A5A7-2C0D5D56DDDB}" type="presOf" srcId="{9C4CAAB7-A165-43BE-BAEB-00082172610F}" destId="{A6863073-BD8B-49AD-AAA0-A5C5A4479CD1}" srcOrd="1" destOrd="0" presId="urn:microsoft.com/office/officeart/2005/8/layout/hProcess10"/>
    <dgm:cxn modelId="{F0115849-428E-49BE-8FC0-C4A1FBBB6FA8}" type="presOf" srcId="{9CE0AAA8-80DD-445C-96AD-58F122A88A6A}" destId="{F46006EF-3335-4936-9B06-C0DA0D354108}" srcOrd="0" destOrd="1" presId="urn:microsoft.com/office/officeart/2005/8/layout/hProcess10"/>
    <dgm:cxn modelId="{FF4E5E6E-69CB-4412-878D-E093965CB0F6}" srcId="{37E60AB4-5FDA-46EE-8F68-C5CD438DA769}" destId="{F5B2FFF5-FC86-4D05-8550-C0DB8310D050}" srcOrd="1" destOrd="0" parTransId="{6EB11A11-D786-42AD-B5D6-02BDE05F8FF4}" sibTransId="{2D26FA8B-4B65-4857-BD74-D2FFEA6A962D}"/>
    <dgm:cxn modelId="{DE0EB480-4712-4C5C-8477-FD5E813F120B}" srcId="{37E60AB4-5FDA-46EE-8F68-C5CD438DA769}" destId="{C4EBEE81-7093-44E4-AF30-5A35DC57EA34}" srcOrd="0" destOrd="0" parTransId="{45CF2FDB-C42E-4E7B-99A3-0E767991CB82}" sibTransId="{7AE3028E-4067-4EA2-B36F-19F168175F6C}"/>
    <dgm:cxn modelId="{59FCF08C-0DC3-4D6E-957F-32059F67EBE3}" type="presOf" srcId="{9C4CAAB7-A165-43BE-BAEB-00082172610F}" destId="{C36793D4-6C0C-4DBF-AF56-29DB5216B440}" srcOrd="0" destOrd="0" presId="urn:microsoft.com/office/officeart/2005/8/layout/hProcess10"/>
    <dgm:cxn modelId="{AFA9D9AC-0499-457D-A3F1-316DF1257D6E}" srcId="{33D8D30E-0203-4CF6-89A3-9E93A00A5C39}" destId="{37E60AB4-5FDA-46EE-8F68-C5CD438DA769}" srcOrd="2" destOrd="0" parTransId="{B1903C02-2065-4BA6-9F66-0FB3B9E84A7A}" sibTransId="{09F9053C-4ECF-4AEF-B618-46D621B965D2}"/>
    <dgm:cxn modelId="{580C76B1-EE87-4688-BB44-88A8A9071195}" srcId="{33D8D30E-0203-4CF6-89A3-9E93A00A5C39}" destId="{221DBCFB-DC6D-4AC6-8296-BFB905F79BD7}" srcOrd="1" destOrd="0" parTransId="{75693927-4705-42FF-8E43-2A8A044D47E2}" sibTransId="{11045805-A101-431E-9809-50A260720876}"/>
    <dgm:cxn modelId="{271A0EB6-5BF0-4EFB-8EB5-8A2654E13583}" type="presOf" srcId="{11045805-A101-431E-9809-50A260720876}" destId="{B7F4F4CF-3F0B-4FC2-BB93-4D2507BCD4D8}" srcOrd="1" destOrd="0" presId="urn:microsoft.com/office/officeart/2005/8/layout/hProcess10"/>
    <dgm:cxn modelId="{05F294B8-4F21-47DE-A041-C4BE10344503}" type="presOf" srcId="{37E60AB4-5FDA-46EE-8F68-C5CD438DA769}" destId="{EF62CBC2-4084-4EFF-9F67-11B1F0C4E055}" srcOrd="0" destOrd="0" presId="urn:microsoft.com/office/officeart/2005/8/layout/hProcess10"/>
    <dgm:cxn modelId="{F8A518BF-260D-4D17-A0F8-BB761FBCDA50}" type="presOf" srcId="{33D8D30E-0203-4CF6-89A3-9E93A00A5C39}" destId="{FEF1B03B-53C6-4A02-A4E2-ED7C92C7911B}" srcOrd="0" destOrd="0" presId="urn:microsoft.com/office/officeart/2005/8/layout/hProcess10"/>
    <dgm:cxn modelId="{9EADE5BF-800B-41B2-82F4-88327EBDEB01}" type="presOf" srcId="{EC8DD5CD-B4FA-4114-A161-D0AD373CE179}" destId="{A0A197DB-9115-4EBD-82C4-BAE5BBA35850}" srcOrd="0" destOrd="0" presId="urn:microsoft.com/office/officeart/2005/8/layout/hProcess10"/>
    <dgm:cxn modelId="{0ED950CE-65AF-408F-88F4-F486455D122C}" srcId="{EC8DD5CD-B4FA-4114-A161-D0AD373CE179}" destId="{203195F5-9D3B-4242-AE54-3F6567874778}" srcOrd="2" destOrd="0" parTransId="{770410CB-7E9F-4DC6-B5E8-7E559FFC6D29}" sibTransId="{4ADCD126-AADC-4ED8-B24B-D24450DA7F7B}"/>
    <dgm:cxn modelId="{DFAF5BD3-F3D4-42F5-B1A3-99518138C1FA}" type="presOf" srcId="{C4EBEE81-7093-44E4-AF30-5A35DC57EA34}" destId="{EF62CBC2-4084-4EFF-9F67-11B1F0C4E055}" srcOrd="0" destOrd="1" presId="urn:microsoft.com/office/officeart/2005/8/layout/hProcess10"/>
    <dgm:cxn modelId="{2AAB7ED9-7DB7-414D-AD6B-20D2E284AFEB}" type="presOf" srcId="{11045805-A101-431E-9809-50A260720876}" destId="{9D7DDC91-7E85-4666-862B-A0219132C8E3}" srcOrd="0" destOrd="0" presId="urn:microsoft.com/office/officeart/2005/8/layout/hProcess10"/>
    <dgm:cxn modelId="{E235C1E5-BFF1-46B1-AF7A-ED45987AB691}" srcId="{EC8DD5CD-B4FA-4114-A161-D0AD373CE179}" destId="{42FE5C09-26CA-4E28-965A-DEB5EAFE4592}" srcOrd="0" destOrd="0" parTransId="{00DEECC6-4D7D-4F82-9B24-CC3E51068F64}" sibTransId="{6045EA61-1F0C-4F5E-8CED-94A3784750B8}"/>
    <dgm:cxn modelId="{83989FEC-474A-49F3-A7D3-3677CF28C785}" type="presOf" srcId="{42FE5C09-26CA-4E28-965A-DEB5EAFE4592}" destId="{A0A197DB-9115-4EBD-82C4-BAE5BBA35850}" srcOrd="0" destOrd="1" presId="urn:microsoft.com/office/officeart/2005/8/layout/hProcess10"/>
    <dgm:cxn modelId="{04CD50F3-B449-433B-ACD8-63E60D9D32FB}" srcId="{EC8DD5CD-B4FA-4114-A161-D0AD373CE179}" destId="{B25B7B1C-EE67-4824-A43A-9CA0D37453F3}" srcOrd="1" destOrd="0" parTransId="{65E2891A-F37B-48E7-A4C7-9BD5325E9D68}" sibTransId="{76645FFF-840C-42DE-B512-3083B3D7C60D}"/>
    <dgm:cxn modelId="{EC77A4FC-6D68-4279-A6AD-9AA945154954}" type="presOf" srcId="{203195F5-9D3B-4242-AE54-3F6567874778}" destId="{A0A197DB-9115-4EBD-82C4-BAE5BBA35850}" srcOrd="0" destOrd="3" presId="urn:microsoft.com/office/officeart/2005/8/layout/hProcess10"/>
    <dgm:cxn modelId="{71ADE00B-51D4-49DF-AA5F-2B043068F2DE}" type="presParOf" srcId="{FEF1B03B-53C6-4A02-A4E2-ED7C92C7911B}" destId="{4456ACE9-9C48-48F7-AA91-DD9C9E64E9B6}" srcOrd="0" destOrd="0" presId="urn:microsoft.com/office/officeart/2005/8/layout/hProcess10"/>
    <dgm:cxn modelId="{A4B4D4BE-5ADF-44EC-A53F-BA73902F8DF3}" type="presParOf" srcId="{4456ACE9-9C48-48F7-AA91-DD9C9E64E9B6}" destId="{5D3FD5CC-C4BC-4AFE-B126-395E097435DC}" srcOrd="0" destOrd="0" presId="urn:microsoft.com/office/officeart/2005/8/layout/hProcess10"/>
    <dgm:cxn modelId="{D3B8B0D9-70C7-46F6-8F60-6CBAD71C6D3A}" type="presParOf" srcId="{4456ACE9-9C48-48F7-AA91-DD9C9E64E9B6}" destId="{A0A197DB-9115-4EBD-82C4-BAE5BBA35850}" srcOrd="1" destOrd="0" presId="urn:microsoft.com/office/officeart/2005/8/layout/hProcess10"/>
    <dgm:cxn modelId="{C53C18BD-7E2F-4B38-9C7B-C5822850BAE3}" type="presParOf" srcId="{FEF1B03B-53C6-4A02-A4E2-ED7C92C7911B}" destId="{C36793D4-6C0C-4DBF-AF56-29DB5216B440}" srcOrd="1" destOrd="0" presId="urn:microsoft.com/office/officeart/2005/8/layout/hProcess10"/>
    <dgm:cxn modelId="{605B28A5-2D8F-44D2-B72B-26BAB0FFF84E}" type="presParOf" srcId="{C36793D4-6C0C-4DBF-AF56-29DB5216B440}" destId="{A6863073-BD8B-49AD-AAA0-A5C5A4479CD1}" srcOrd="0" destOrd="0" presId="urn:microsoft.com/office/officeart/2005/8/layout/hProcess10"/>
    <dgm:cxn modelId="{884354B0-1B14-44B6-A0FA-956D0CA75D2F}" type="presParOf" srcId="{FEF1B03B-53C6-4A02-A4E2-ED7C92C7911B}" destId="{9EBA18EB-19EC-40BC-BE78-0429312A46C2}" srcOrd="2" destOrd="0" presId="urn:microsoft.com/office/officeart/2005/8/layout/hProcess10"/>
    <dgm:cxn modelId="{5DD72A69-5813-42B9-91CA-A33FEAC23641}" type="presParOf" srcId="{9EBA18EB-19EC-40BC-BE78-0429312A46C2}" destId="{9E002FF8-C63C-4EB5-8752-DCD8D722CFDF}" srcOrd="0" destOrd="0" presId="urn:microsoft.com/office/officeart/2005/8/layout/hProcess10"/>
    <dgm:cxn modelId="{A21F2A4B-BD6C-4508-9606-50F246A90E43}" type="presParOf" srcId="{9EBA18EB-19EC-40BC-BE78-0429312A46C2}" destId="{F46006EF-3335-4936-9B06-C0DA0D354108}" srcOrd="1" destOrd="0" presId="urn:microsoft.com/office/officeart/2005/8/layout/hProcess10"/>
    <dgm:cxn modelId="{73D6364B-744B-4EB8-8D61-D98F46F7A3E9}" type="presParOf" srcId="{FEF1B03B-53C6-4A02-A4E2-ED7C92C7911B}" destId="{9D7DDC91-7E85-4666-862B-A0219132C8E3}" srcOrd="3" destOrd="0" presId="urn:microsoft.com/office/officeart/2005/8/layout/hProcess10"/>
    <dgm:cxn modelId="{D1A268BB-A9DB-4E1E-AEF1-2948EA9D6CCD}" type="presParOf" srcId="{9D7DDC91-7E85-4666-862B-A0219132C8E3}" destId="{B7F4F4CF-3F0B-4FC2-BB93-4D2507BCD4D8}" srcOrd="0" destOrd="0" presId="urn:microsoft.com/office/officeart/2005/8/layout/hProcess10"/>
    <dgm:cxn modelId="{7595E0CF-BB38-443E-A8CC-E5B5C55439AD}" type="presParOf" srcId="{FEF1B03B-53C6-4A02-A4E2-ED7C92C7911B}" destId="{A0B0FC37-045F-42A2-8516-38E32C904893}" srcOrd="4" destOrd="0" presId="urn:microsoft.com/office/officeart/2005/8/layout/hProcess10"/>
    <dgm:cxn modelId="{948AA72C-7049-4EE7-BD71-666DB110ACC0}" type="presParOf" srcId="{A0B0FC37-045F-42A2-8516-38E32C904893}" destId="{C223C816-3CA6-4FE8-856B-F464A34635DF}" srcOrd="0" destOrd="0" presId="urn:microsoft.com/office/officeart/2005/8/layout/hProcess10"/>
    <dgm:cxn modelId="{A171A0AE-B4AB-4F93-A44C-7B0D651F435F}" type="presParOf" srcId="{A0B0FC37-045F-42A2-8516-38E32C904893}" destId="{EF62CBC2-4084-4EFF-9F67-11B1F0C4E05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D00739-318B-46A4-A80E-A45DCFA42F3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42DDB4-E3A0-4841-AA68-4AF733407F3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1" i="0" dirty="0"/>
            <a:t>Data Acquisition</a:t>
          </a:r>
          <a:endParaRPr lang="en-IN" dirty="0"/>
        </a:p>
      </dgm:t>
    </dgm:pt>
    <dgm:pt modelId="{71A19C9C-CA75-4577-A2BF-99542C96F98D}" type="parTrans" cxnId="{A508A7B9-39EB-4B98-9B0A-CEEB12E31BEB}">
      <dgm:prSet/>
      <dgm:spPr/>
      <dgm:t>
        <a:bodyPr/>
        <a:lstStyle/>
        <a:p>
          <a:endParaRPr lang="en-IN"/>
        </a:p>
      </dgm:t>
    </dgm:pt>
    <dgm:pt modelId="{2DE81338-E2C4-4F15-BD74-92F95F39F67F}" type="sibTrans" cxnId="{A508A7B9-39EB-4B98-9B0A-CEEB12E31BEB}">
      <dgm:prSet/>
      <dgm:spPr/>
      <dgm:t>
        <a:bodyPr/>
        <a:lstStyle/>
        <a:p>
          <a:endParaRPr lang="en-IN"/>
        </a:p>
      </dgm:t>
    </dgm:pt>
    <dgm:pt modelId="{28329A5B-60F4-4D85-8B5B-F1E34782357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Utilize Selenium for automated web scraping of unstructured data from Estimize.com.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E5149D-DD76-419A-A7A6-B7F4D12E35BE}" type="parTrans" cxnId="{EDE4ABE6-912E-4EF7-9D65-0B1F5501D2C0}">
      <dgm:prSet/>
      <dgm:spPr/>
      <dgm:t>
        <a:bodyPr/>
        <a:lstStyle/>
        <a:p>
          <a:endParaRPr lang="en-IN"/>
        </a:p>
      </dgm:t>
    </dgm:pt>
    <dgm:pt modelId="{BB56EDE4-962E-4CDD-BDA9-6BFF5B51F4D6}" type="sibTrans" cxnId="{EDE4ABE6-912E-4EF7-9D65-0B1F5501D2C0}">
      <dgm:prSet/>
      <dgm:spPr/>
      <dgm:t>
        <a:bodyPr/>
        <a:lstStyle/>
        <a:p>
          <a:endParaRPr lang="en-IN"/>
        </a:p>
      </dgm:t>
    </dgm:pt>
    <dgm:pt modelId="{62EAA71E-D010-47EC-852A-169BCF72EFC3}">
      <dgm:prSet phldrT="[Text]"/>
      <dgm:spPr/>
      <dgm:t>
        <a:bodyPr/>
        <a:lstStyle/>
        <a:p>
          <a:r>
            <a:rPr lang="en-IN" b="1" i="0" dirty="0"/>
            <a:t>Data Storage in JSON/CSV format</a:t>
          </a:r>
          <a:endParaRPr lang="en-IN" dirty="0"/>
        </a:p>
      </dgm:t>
    </dgm:pt>
    <dgm:pt modelId="{95A782E7-0FD0-4F82-BE25-D4B1EC909382}" type="parTrans" cxnId="{ED64B66D-6613-4085-9415-F2643C8DC657}">
      <dgm:prSet/>
      <dgm:spPr/>
      <dgm:t>
        <a:bodyPr/>
        <a:lstStyle/>
        <a:p>
          <a:endParaRPr lang="en-IN"/>
        </a:p>
      </dgm:t>
    </dgm:pt>
    <dgm:pt modelId="{5E023A6F-B955-4440-9052-BE789D243F7F}" type="sibTrans" cxnId="{ED64B66D-6613-4085-9415-F2643C8DC657}">
      <dgm:prSet/>
      <dgm:spPr/>
      <dgm:t>
        <a:bodyPr/>
        <a:lstStyle/>
        <a:p>
          <a:endParaRPr lang="en-IN"/>
        </a:p>
      </dgm:t>
    </dgm:pt>
    <dgm:pt modelId="{771CDD8D-FAB4-4D57-A2E4-9505785B911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Store the scraped data into a </a:t>
          </a:r>
          <a:r>
            <a:rPr lang="en-US" sz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json</a:t>
          </a:r>
          <a:r>
            <a: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or csv format.</a:t>
          </a:r>
          <a:endParaRPr lang="en-IN" sz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5AA51E-741B-48CB-A3AD-5EBA5A315E84}" type="parTrans" cxnId="{63582DB3-7BC5-42A4-817A-AEB79F60E001}">
      <dgm:prSet/>
      <dgm:spPr/>
      <dgm:t>
        <a:bodyPr/>
        <a:lstStyle/>
        <a:p>
          <a:endParaRPr lang="en-IN"/>
        </a:p>
      </dgm:t>
    </dgm:pt>
    <dgm:pt modelId="{F2B2D25C-6B40-4220-9298-E0EBDFEE3CA6}" type="sibTrans" cxnId="{63582DB3-7BC5-42A4-817A-AEB79F60E001}">
      <dgm:prSet/>
      <dgm:spPr/>
      <dgm:t>
        <a:bodyPr/>
        <a:lstStyle/>
        <a:p>
          <a:endParaRPr lang="en-IN"/>
        </a:p>
      </dgm:t>
    </dgm:pt>
    <dgm:pt modelId="{49251D3F-93CF-4A9C-999C-9A66A27F45D9}">
      <dgm:prSet phldrT="[Text]"/>
      <dgm:spPr/>
      <dgm:t>
        <a:bodyPr/>
        <a:lstStyle/>
        <a:p>
          <a:r>
            <a:rPr lang="en-IN" b="1" i="0" dirty="0"/>
            <a:t>Importing Data - MYSQL</a:t>
          </a:r>
          <a:endParaRPr lang="en-IN" dirty="0"/>
        </a:p>
      </dgm:t>
    </dgm:pt>
    <dgm:pt modelId="{2FAE0DA9-13FB-404B-88B1-D81A3C4C0E81}" type="parTrans" cxnId="{19F8A302-2254-48DA-AB3A-B865288FA513}">
      <dgm:prSet/>
      <dgm:spPr/>
      <dgm:t>
        <a:bodyPr/>
        <a:lstStyle/>
        <a:p>
          <a:endParaRPr lang="en-IN"/>
        </a:p>
      </dgm:t>
    </dgm:pt>
    <dgm:pt modelId="{7975300F-F7B3-4996-BE3B-BD061EC991F4}" type="sibTrans" cxnId="{19F8A302-2254-48DA-AB3A-B865288FA513}">
      <dgm:prSet/>
      <dgm:spPr/>
      <dgm:t>
        <a:bodyPr/>
        <a:lstStyle/>
        <a:p>
          <a:endParaRPr lang="en-IN"/>
        </a:p>
      </dgm:t>
    </dgm:pt>
    <dgm:pt modelId="{3AE4A931-BD8F-466F-8B67-2D53E871418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 MySQL database and table schema matching the structure of the scraped data.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F2A72A-8EC3-48F9-A193-F984A28EAE5F}" type="parTrans" cxnId="{B2592DBF-AA0A-430F-B86C-21DAD7987EA9}">
      <dgm:prSet/>
      <dgm:spPr/>
      <dgm:t>
        <a:bodyPr/>
        <a:lstStyle/>
        <a:p>
          <a:endParaRPr lang="en-IN"/>
        </a:p>
      </dgm:t>
    </dgm:pt>
    <dgm:pt modelId="{E5EB56DA-2059-47B2-80ED-F1FDB025AC5B}" type="sibTrans" cxnId="{B2592DBF-AA0A-430F-B86C-21DAD7987EA9}">
      <dgm:prSet/>
      <dgm:spPr/>
      <dgm:t>
        <a:bodyPr/>
        <a:lstStyle/>
        <a:p>
          <a:endParaRPr lang="en-IN"/>
        </a:p>
      </dgm:t>
    </dgm:pt>
    <dgm:pt modelId="{74885B31-5363-49A0-8528-0B905CB33AC5}">
      <dgm:prSet phldrT="[Text]"/>
      <dgm:spPr/>
      <dgm:t>
        <a:bodyPr/>
        <a:lstStyle/>
        <a:p>
          <a:r>
            <a:rPr lang="en-IN" b="1" i="0" dirty="0"/>
            <a:t>Querying Data - MYSQL</a:t>
          </a:r>
          <a:endParaRPr lang="en-IN" dirty="0"/>
        </a:p>
      </dgm:t>
    </dgm:pt>
    <dgm:pt modelId="{4F97CF35-33DA-4A1E-94B8-6721059647E5}" type="parTrans" cxnId="{E186DA8F-EF1F-4F09-90C2-35F432D728F1}">
      <dgm:prSet/>
      <dgm:spPr/>
      <dgm:t>
        <a:bodyPr/>
        <a:lstStyle/>
        <a:p>
          <a:endParaRPr lang="en-IN"/>
        </a:p>
      </dgm:t>
    </dgm:pt>
    <dgm:pt modelId="{0B0E4953-BF44-40A4-BE4E-D83866C2F8C7}" type="sibTrans" cxnId="{E186DA8F-EF1F-4F09-90C2-35F432D728F1}">
      <dgm:prSet/>
      <dgm:spPr/>
      <dgm:t>
        <a:bodyPr/>
        <a:lstStyle/>
        <a:p>
          <a:endParaRPr lang="en-IN"/>
        </a:p>
      </dgm:t>
    </dgm:pt>
    <dgm:pt modelId="{B16B9428-EB33-408E-9E5F-67A924CC03A9}">
      <dgm:prSet custT="1"/>
      <dgm:spPr/>
      <dgm:t>
        <a:bodyPr/>
        <a:lstStyle/>
        <a:p>
          <a:r>
            <a:rPr lang="en-US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Use techniques to capture data from various web elements, transforming unstructured data into a usable format.</a:t>
          </a:r>
          <a:endParaRPr lang="en-IN" sz="1200" b="0" i="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0A61BF-8735-4259-A30C-24002DBA8D01}" type="parTrans" cxnId="{0560375F-8860-4694-BF1B-D4EA76AE9E74}">
      <dgm:prSet/>
      <dgm:spPr/>
      <dgm:t>
        <a:bodyPr/>
        <a:lstStyle/>
        <a:p>
          <a:endParaRPr lang="en-IN"/>
        </a:p>
      </dgm:t>
    </dgm:pt>
    <dgm:pt modelId="{2C43480A-E7C9-4B58-B3B3-1B02C63B5914}" type="sibTrans" cxnId="{0560375F-8860-4694-BF1B-D4EA76AE9E74}">
      <dgm:prSet/>
      <dgm:spPr/>
      <dgm:t>
        <a:bodyPr/>
        <a:lstStyle/>
        <a:p>
          <a:endParaRPr lang="en-IN"/>
        </a:p>
      </dgm:t>
    </dgm:pt>
    <dgm:pt modelId="{10AF3A45-D6D0-4842-9EC2-50A0BF1CD5DF}">
      <dgm:prSet custT="1"/>
      <dgm:spPr/>
      <dgm:t>
        <a:bodyPr/>
        <a:lstStyle/>
        <a:p>
          <a:r>
            <a:rPr lang="en-IN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Making it ready for easy querying.</a:t>
          </a:r>
        </a:p>
      </dgm:t>
    </dgm:pt>
    <dgm:pt modelId="{6DC34ABC-6B5D-4DFE-B93B-8486F87E03C7}" type="parTrans" cxnId="{48694206-9FDD-4A4D-A849-FBE4B34BB05C}">
      <dgm:prSet/>
      <dgm:spPr/>
      <dgm:t>
        <a:bodyPr/>
        <a:lstStyle/>
        <a:p>
          <a:endParaRPr lang="en-IN"/>
        </a:p>
      </dgm:t>
    </dgm:pt>
    <dgm:pt modelId="{3517CAD4-1E8A-494F-A2F5-E55D6FC03193}" type="sibTrans" cxnId="{48694206-9FDD-4A4D-A849-FBE4B34BB05C}">
      <dgm:prSet/>
      <dgm:spPr/>
      <dgm:t>
        <a:bodyPr/>
        <a:lstStyle/>
        <a:p>
          <a:endParaRPr lang="en-IN"/>
        </a:p>
      </dgm:t>
    </dgm:pt>
    <dgm:pt modelId="{25EDE4EC-99B4-4FC6-B851-97D0DC56BB1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SQL queries to retrieve and analyze the imported data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36684-C9CA-4EDC-8F45-E978038F79BB}" type="parTrans" cxnId="{CA363161-3519-4D9D-A7D6-CC95BBF85651}">
      <dgm:prSet/>
      <dgm:spPr/>
      <dgm:t>
        <a:bodyPr/>
        <a:lstStyle/>
        <a:p>
          <a:endParaRPr lang="en-IN"/>
        </a:p>
      </dgm:t>
    </dgm:pt>
    <dgm:pt modelId="{B7B0F873-5572-40A9-A87F-F44B952E11FA}" type="sibTrans" cxnId="{CA363161-3519-4D9D-A7D6-CC95BBF85651}">
      <dgm:prSet/>
      <dgm:spPr/>
      <dgm:t>
        <a:bodyPr/>
        <a:lstStyle/>
        <a:p>
          <a:endParaRPr lang="en-IN"/>
        </a:p>
      </dgm:t>
    </dgm:pt>
    <dgm:pt modelId="{E0E40D89-B2D9-4D84-8B02-C8C22907FB3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Dump the data in the CSV file to MYSQL workbench using sqlalchemy and </a:t>
          </a:r>
          <a:r>
            <a:rPr lang="en-IN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urllib.parse</a:t>
          </a:r>
          <a:r>
            <a:rPr lang="en-IN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libraries in python</a:t>
          </a:r>
        </a:p>
      </dgm:t>
    </dgm:pt>
    <dgm:pt modelId="{1D364529-69B5-4494-A2D9-A75E53904363}" type="parTrans" cxnId="{15BB78EC-DCE2-4BAA-80CE-0A97A900CC98}">
      <dgm:prSet/>
      <dgm:spPr/>
      <dgm:t>
        <a:bodyPr/>
        <a:lstStyle/>
        <a:p>
          <a:endParaRPr lang="en-IN"/>
        </a:p>
      </dgm:t>
    </dgm:pt>
    <dgm:pt modelId="{43863AC3-1A54-4142-B567-DFB75049B05B}" type="sibTrans" cxnId="{15BB78EC-DCE2-4BAA-80CE-0A97A900CC98}">
      <dgm:prSet/>
      <dgm:spPr/>
      <dgm:t>
        <a:bodyPr/>
        <a:lstStyle/>
        <a:p>
          <a:endParaRPr lang="en-IN"/>
        </a:p>
      </dgm:t>
    </dgm:pt>
    <dgm:pt modelId="{BC9DF487-6E54-45B9-A1E2-D7C3BB67A025}" type="pres">
      <dgm:prSet presAssocID="{86D00739-318B-46A4-A80E-A45DCFA42F3B}" presName="Name0" presStyleCnt="0">
        <dgm:presLayoutVars>
          <dgm:dir/>
          <dgm:animLvl val="lvl"/>
          <dgm:resizeHandles val="exact"/>
        </dgm:presLayoutVars>
      </dgm:prSet>
      <dgm:spPr/>
    </dgm:pt>
    <dgm:pt modelId="{0DF1709D-6CF5-4E87-8F5C-C1E31532F2FF}" type="pres">
      <dgm:prSet presAssocID="{86D00739-318B-46A4-A80E-A45DCFA42F3B}" presName="tSp" presStyleCnt="0"/>
      <dgm:spPr/>
    </dgm:pt>
    <dgm:pt modelId="{0131214B-9C8A-4D31-A224-A434EAC67449}" type="pres">
      <dgm:prSet presAssocID="{86D00739-318B-46A4-A80E-A45DCFA42F3B}" presName="bSp" presStyleCnt="0"/>
      <dgm:spPr/>
    </dgm:pt>
    <dgm:pt modelId="{D1E4B094-D294-44C5-A925-99DEA5D20B85}" type="pres">
      <dgm:prSet presAssocID="{86D00739-318B-46A4-A80E-A45DCFA42F3B}" presName="process" presStyleCnt="0"/>
      <dgm:spPr/>
    </dgm:pt>
    <dgm:pt modelId="{3D79EB16-4903-49A2-B994-8F36E928CB11}" type="pres">
      <dgm:prSet presAssocID="{CB42DDB4-E3A0-4841-AA68-4AF733407F36}" presName="composite1" presStyleCnt="0"/>
      <dgm:spPr/>
    </dgm:pt>
    <dgm:pt modelId="{7A1463A5-36A7-4A9E-97D9-129EE89AADD5}" type="pres">
      <dgm:prSet presAssocID="{CB42DDB4-E3A0-4841-AA68-4AF733407F36}" presName="dummyNode1" presStyleLbl="node1" presStyleIdx="0" presStyleCnt="4"/>
      <dgm:spPr/>
    </dgm:pt>
    <dgm:pt modelId="{70CF77A9-F1BB-4569-B381-39A3D23BA519}" type="pres">
      <dgm:prSet presAssocID="{CB42DDB4-E3A0-4841-AA68-4AF733407F36}" presName="childNode1" presStyleLbl="bgAcc1" presStyleIdx="0" presStyleCnt="4">
        <dgm:presLayoutVars>
          <dgm:bulletEnabled val="1"/>
        </dgm:presLayoutVars>
      </dgm:prSet>
      <dgm:spPr/>
    </dgm:pt>
    <dgm:pt modelId="{773D5D76-13C0-43B0-ADBA-5FCA48F34048}" type="pres">
      <dgm:prSet presAssocID="{CB42DDB4-E3A0-4841-AA68-4AF733407F36}" presName="childNode1tx" presStyleLbl="bgAcc1" presStyleIdx="0" presStyleCnt="4">
        <dgm:presLayoutVars>
          <dgm:bulletEnabled val="1"/>
        </dgm:presLayoutVars>
      </dgm:prSet>
      <dgm:spPr/>
    </dgm:pt>
    <dgm:pt modelId="{9902FD56-E6D6-4FD7-BC80-8DF2C2EB1864}" type="pres">
      <dgm:prSet presAssocID="{CB42DDB4-E3A0-4841-AA68-4AF733407F3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C5724DBC-497E-41F3-873C-60ED46EA7A27}" type="pres">
      <dgm:prSet presAssocID="{CB42DDB4-E3A0-4841-AA68-4AF733407F36}" presName="connSite1" presStyleCnt="0"/>
      <dgm:spPr/>
    </dgm:pt>
    <dgm:pt modelId="{82E519E6-B889-4DD1-B091-4F14FA45E42C}" type="pres">
      <dgm:prSet presAssocID="{2DE81338-E2C4-4F15-BD74-92F95F39F67F}" presName="Name9" presStyleLbl="sibTrans2D1" presStyleIdx="0" presStyleCnt="3"/>
      <dgm:spPr/>
    </dgm:pt>
    <dgm:pt modelId="{89683927-02C8-44DF-BD27-84B0FD9E5F5B}" type="pres">
      <dgm:prSet presAssocID="{62EAA71E-D010-47EC-852A-169BCF72EFC3}" presName="composite2" presStyleCnt="0"/>
      <dgm:spPr/>
    </dgm:pt>
    <dgm:pt modelId="{FB39C933-1D40-49DB-A6ED-D2B125D47FD0}" type="pres">
      <dgm:prSet presAssocID="{62EAA71E-D010-47EC-852A-169BCF72EFC3}" presName="dummyNode2" presStyleLbl="node1" presStyleIdx="0" presStyleCnt="4"/>
      <dgm:spPr/>
    </dgm:pt>
    <dgm:pt modelId="{71D3F9F3-006A-4559-875C-08F61D3F270A}" type="pres">
      <dgm:prSet presAssocID="{62EAA71E-D010-47EC-852A-169BCF72EFC3}" presName="childNode2" presStyleLbl="bgAcc1" presStyleIdx="1" presStyleCnt="4">
        <dgm:presLayoutVars>
          <dgm:bulletEnabled val="1"/>
        </dgm:presLayoutVars>
      </dgm:prSet>
      <dgm:spPr/>
    </dgm:pt>
    <dgm:pt modelId="{D520BB14-CA98-419F-947F-5F8A0F7F002A}" type="pres">
      <dgm:prSet presAssocID="{62EAA71E-D010-47EC-852A-169BCF72EFC3}" presName="childNode2tx" presStyleLbl="bgAcc1" presStyleIdx="1" presStyleCnt="4">
        <dgm:presLayoutVars>
          <dgm:bulletEnabled val="1"/>
        </dgm:presLayoutVars>
      </dgm:prSet>
      <dgm:spPr/>
    </dgm:pt>
    <dgm:pt modelId="{7CF23C47-4D2D-4E8F-B11E-DCA12BCFFFF7}" type="pres">
      <dgm:prSet presAssocID="{62EAA71E-D010-47EC-852A-169BCF72EFC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4076502C-9AA2-4E9A-9DDB-8E9BB1874C0C}" type="pres">
      <dgm:prSet presAssocID="{62EAA71E-D010-47EC-852A-169BCF72EFC3}" presName="connSite2" presStyleCnt="0"/>
      <dgm:spPr/>
    </dgm:pt>
    <dgm:pt modelId="{20C390A2-9493-48C6-B9E5-1C1D69496EB7}" type="pres">
      <dgm:prSet presAssocID="{5E023A6F-B955-4440-9052-BE789D243F7F}" presName="Name18" presStyleLbl="sibTrans2D1" presStyleIdx="1" presStyleCnt="3"/>
      <dgm:spPr/>
    </dgm:pt>
    <dgm:pt modelId="{08BC00FB-205B-47E4-A602-1822823776A2}" type="pres">
      <dgm:prSet presAssocID="{49251D3F-93CF-4A9C-999C-9A66A27F45D9}" presName="composite1" presStyleCnt="0"/>
      <dgm:spPr/>
    </dgm:pt>
    <dgm:pt modelId="{7B755488-E915-48A8-9965-9117151E2E03}" type="pres">
      <dgm:prSet presAssocID="{49251D3F-93CF-4A9C-999C-9A66A27F45D9}" presName="dummyNode1" presStyleLbl="node1" presStyleIdx="1" presStyleCnt="4"/>
      <dgm:spPr/>
    </dgm:pt>
    <dgm:pt modelId="{82E6AD45-491F-4F36-8A4D-736B7D7E0C36}" type="pres">
      <dgm:prSet presAssocID="{49251D3F-93CF-4A9C-999C-9A66A27F45D9}" presName="childNode1" presStyleLbl="bgAcc1" presStyleIdx="2" presStyleCnt="4">
        <dgm:presLayoutVars>
          <dgm:bulletEnabled val="1"/>
        </dgm:presLayoutVars>
      </dgm:prSet>
      <dgm:spPr/>
    </dgm:pt>
    <dgm:pt modelId="{DFA069C3-D687-48C1-90B0-8BA56265810F}" type="pres">
      <dgm:prSet presAssocID="{49251D3F-93CF-4A9C-999C-9A66A27F45D9}" presName="childNode1tx" presStyleLbl="bgAcc1" presStyleIdx="2" presStyleCnt="4">
        <dgm:presLayoutVars>
          <dgm:bulletEnabled val="1"/>
        </dgm:presLayoutVars>
      </dgm:prSet>
      <dgm:spPr/>
    </dgm:pt>
    <dgm:pt modelId="{CBC81463-7B2C-4E68-A874-BB20B0D39819}" type="pres">
      <dgm:prSet presAssocID="{49251D3F-93CF-4A9C-999C-9A66A27F45D9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AEC73A39-94C2-4BE7-8CC5-4F105891E0AF}" type="pres">
      <dgm:prSet presAssocID="{49251D3F-93CF-4A9C-999C-9A66A27F45D9}" presName="connSite1" presStyleCnt="0"/>
      <dgm:spPr/>
    </dgm:pt>
    <dgm:pt modelId="{D4F6CD18-8249-409F-8618-D14077251751}" type="pres">
      <dgm:prSet presAssocID="{7975300F-F7B3-4996-BE3B-BD061EC991F4}" presName="Name9" presStyleLbl="sibTrans2D1" presStyleIdx="2" presStyleCnt="3"/>
      <dgm:spPr/>
    </dgm:pt>
    <dgm:pt modelId="{821DF119-465D-43ED-8102-5474FC234E7F}" type="pres">
      <dgm:prSet presAssocID="{74885B31-5363-49A0-8528-0B905CB33AC5}" presName="composite2" presStyleCnt="0"/>
      <dgm:spPr/>
    </dgm:pt>
    <dgm:pt modelId="{12AB8366-A87B-4E46-8369-0F3BCD10B252}" type="pres">
      <dgm:prSet presAssocID="{74885B31-5363-49A0-8528-0B905CB33AC5}" presName="dummyNode2" presStyleLbl="node1" presStyleIdx="2" presStyleCnt="4"/>
      <dgm:spPr/>
    </dgm:pt>
    <dgm:pt modelId="{1F55085C-4943-41BF-9917-6764EAD057B6}" type="pres">
      <dgm:prSet presAssocID="{74885B31-5363-49A0-8528-0B905CB33AC5}" presName="childNode2" presStyleLbl="bgAcc1" presStyleIdx="3" presStyleCnt="4">
        <dgm:presLayoutVars>
          <dgm:bulletEnabled val="1"/>
        </dgm:presLayoutVars>
      </dgm:prSet>
      <dgm:spPr/>
    </dgm:pt>
    <dgm:pt modelId="{098D6DC9-362B-4A05-A4B6-FD6D8DD6842E}" type="pres">
      <dgm:prSet presAssocID="{74885B31-5363-49A0-8528-0B905CB33AC5}" presName="childNode2tx" presStyleLbl="bgAcc1" presStyleIdx="3" presStyleCnt="4">
        <dgm:presLayoutVars>
          <dgm:bulletEnabled val="1"/>
        </dgm:presLayoutVars>
      </dgm:prSet>
      <dgm:spPr/>
    </dgm:pt>
    <dgm:pt modelId="{C7DD2A4A-C7E5-4F9A-9080-A7D64C44DDF5}" type="pres">
      <dgm:prSet presAssocID="{74885B31-5363-49A0-8528-0B905CB33AC5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3DFE1DD-DA5F-4C87-AED9-F474E028D95D}" type="pres">
      <dgm:prSet presAssocID="{74885B31-5363-49A0-8528-0B905CB33AC5}" presName="connSite2" presStyleCnt="0"/>
      <dgm:spPr/>
    </dgm:pt>
  </dgm:ptLst>
  <dgm:cxnLst>
    <dgm:cxn modelId="{19F8A302-2254-48DA-AB3A-B865288FA513}" srcId="{86D00739-318B-46A4-A80E-A45DCFA42F3B}" destId="{49251D3F-93CF-4A9C-999C-9A66A27F45D9}" srcOrd="2" destOrd="0" parTransId="{2FAE0DA9-13FB-404B-88B1-D81A3C4C0E81}" sibTransId="{7975300F-F7B3-4996-BE3B-BD061EC991F4}"/>
    <dgm:cxn modelId="{48694206-9FDD-4A4D-A849-FBE4B34BB05C}" srcId="{62EAA71E-D010-47EC-852A-169BCF72EFC3}" destId="{10AF3A45-D6D0-4842-9EC2-50A0BF1CD5DF}" srcOrd="1" destOrd="0" parTransId="{6DC34ABC-6B5D-4DFE-B93B-8486F87E03C7}" sibTransId="{3517CAD4-1E8A-494F-A2F5-E55D6FC03193}"/>
    <dgm:cxn modelId="{A4EB6E07-5CCD-455F-989D-DF885F9A2F58}" type="presOf" srcId="{5E023A6F-B955-4440-9052-BE789D243F7F}" destId="{20C390A2-9493-48C6-B9E5-1C1D69496EB7}" srcOrd="0" destOrd="0" presId="urn:microsoft.com/office/officeart/2005/8/layout/hProcess4"/>
    <dgm:cxn modelId="{FA29780B-C68F-403C-B7F8-9A1772754466}" type="presOf" srcId="{86D00739-318B-46A4-A80E-A45DCFA42F3B}" destId="{BC9DF487-6E54-45B9-A1E2-D7C3BB67A025}" srcOrd="0" destOrd="0" presId="urn:microsoft.com/office/officeart/2005/8/layout/hProcess4"/>
    <dgm:cxn modelId="{B15E360D-095A-4622-848F-D800741AEE4F}" type="presOf" srcId="{E0E40D89-B2D9-4D84-8B02-C8C22907FB37}" destId="{DFA069C3-D687-48C1-90B0-8BA56265810F}" srcOrd="1" destOrd="1" presId="urn:microsoft.com/office/officeart/2005/8/layout/hProcess4"/>
    <dgm:cxn modelId="{C8149F10-25BA-4193-BC38-4749BAB68E70}" type="presOf" srcId="{7975300F-F7B3-4996-BE3B-BD061EC991F4}" destId="{D4F6CD18-8249-409F-8618-D14077251751}" srcOrd="0" destOrd="0" presId="urn:microsoft.com/office/officeart/2005/8/layout/hProcess4"/>
    <dgm:cxn modelId="{CBC9A620-667F-4E0A-91E3-433AFB1F817D}" type="presOf" srcId="{B16B9428-EB33-408E-9E5F-67A924CC03A9}" destId="{70CF77A9-F1BB-4569-B381-39A3D23BA519}" srcOrd="0" destOrd="1" presId="urn:microsoft.com/office/officeart/2005/8/layout/hProcess4"/>
    <dgm:cxn modelId="{043FC15B-C411-4F80-ABDE-A7FE51740039}" type="presOf" srcId="{771CDD8D-FAB4-4D57-A2E4-9505785B9119}" destId="{D520BB14-CA98-419F-947F-5F8A0F7F002A}" srcOrd="1" destOrd="0" presId="urn:microsoft.com/office/officeart/2005/8/layout/hProcess4"/>
    <dgm:cxn modelId="{0560375F-8860-4694-BF1B-D4EA76AE9E74}" srcId="{CB42DDB4-E3A0-4841-AA68-4AF733407F36}" destId="{B16B9428-EB33-408E-9E5F-67A924CC03A9}" srcOrd="1" destOrd="0" parTransId="{C50A61BF-8735-4259-A30C-24002DBA8D01}" sibTransId="{2C43480A-E7C9-4B58-B3B3-1B02C63B5914}"/>
    <dgm:cxn modelId="{CA363161-3519-4D9D-A7D6-CC95BBF85651}" srcId="{74885B31-5363-49A0-8528-0B905CB33AC5}" destId="{25EDE4EC-99B4-4FC6-B851-97D0DC56BB10}" srcOrd="0" destOrd="0" parTransId="{75936684-C9CA-4EDC-8F45-E978038F79BB}" sibTransId="{B7B0F873-5572-40A9-A87F-F44B952E11FA}"/>
    <dgm:cxn modelId="{B6BF414C-C56D-4B21-89B2-92F443362DF6}" type="presOf" srcId="{10AF3A45-D6D0-4842-9EC2-50A0BF1CD5DF}" destId="{71D3F9F3-006A-4559-875C-08F61D3F270A}" srcOrd="0" destOrd="1" presId="urn:microsoft.com/office/officeart/2005/8/layout/hProcess4"/>
    <dgm:cxn modelId="{ED64B66D-6613-4085-9415-F2643C8DC657}" srcId="{86D00739-318B-46A4-A80E-A45DCFA42F3B}" destId="{62EAA71E-D010-47EC-852A-169BCF72EFC3}" srcOrd="1" destOrd="0" parTransId="{95A782E7-0FD0-4F82-BE25-D4B1EC909382}" sibTransId="{5E023A6F-B955-4440-9052-BE789D243F7F}"/>
    <dgm:cxn modelId="{A2B26B4E-67B8-4EBC-BDC1-7135D9DFDD63}" type="presOf" srcId="{3AE4A931-BD8F-466F-8B67-2D53E871418A}" destId="{82E6AD45-491F-4F36-8A4D-736B7D7E0C36}" srcOrd="0" destOrd="0" presId="urn:microsoft.com/office/officeart/2005/8/layout/hProcess4"/>
    <dgm:cxn modelId="{43D7FF76-3A78-4418-AE40-D066B39F8E03}" type="presOf" srcId="{28329A5B-60F4-4D85-8B5B-F1E347823575}" destId="{773D5D76-13C0-43B0-ADBA-5FCA48F34048}" srcOrd="1" destOrd="0" presId="urn:microsoft.com/office/officeart/2005/8/layout/hProcess4"/>
    <dgm:cxn modelId="{9AE10684-BE44-4F82-847C-62F5D6F443F8}" type="presOf" srcId="{3AE4A931-BD8F-466F-8B67-2D53E871418A}" destId="{DFA069C3-D687-48C1-90B0-8BA56265810F}" srcOrd="1" destOrd="0" presId="urn:microsoft.com/office/officeart/2005/8/layout/hProcess4"/>
    <dgm:cxn modelId="{E186DA8F-EF1F-4F09-90C2-35F432D728F1}" srcId="{86D00739-318B-46A4-A80E-A45DCFA42F3B}" destId="{74885B31-5363-49A0-8528-0B905CB33AC5}" srcOrd="3" destOrd="0" parTransId="{4F97CF35-33DA-4A1E-94B8-6721059647E5}" sibTransId="{0B0E4953-BF44-40A4-BE4E-D83866C2F8C7}"/>
    <dgm:cxn modelId="{F45BE4A6-43B2-481B-9D62-BD84D7637B03}" type="presOf" srcId="{49251D3F-93CF-4A9C-999C-9A66A27F45D9}" destId="{CBC81463-7B2C-4E68-A874-BB20B0D39819}" srcOrd="0" destOrd="0" presId="urn:microsoft.com/office/officeart/2005/8/layout/hProcess4"/>
    <dgm:cxn modelId="{EEC256A8-87D8-41BE-B3EA-0FF638ACD25A}" type="presOf" srcId="{E0E40D89-B2D9-4D84-8B02-C8C22907FB37}" destId="{82E6AD45-491F-4F36-8A4D-736B7D7E0C36}" srcOrd="0" destOrd="1" presId="urn:microsoft.com/office/officeart/2005/8/layout/hProcess4"/>
    <dgm:cxn modelId="{E1BBC2B0-6238-4E39-A613-9ED3E01A640F}" type="presOf" srcId="{74885B31-5363-49A0-8528-0B905CB33AC5}" destId="{C7DD2A4A-C7E5-4F9A-9080-A7D64C44DDF5}" srcOrd="0" destOrd="0" presId="urn:microsoft.com/office/officeart/2005/8/layout/hProcess4"/>
    <dgm:cxn modelId="{63582DB3-7BC5-42A4-817A-AEB79F60E001}" srcId="{62EAA71E-D010-47EC-852A-169BCF72EFC3}" destId="{771CDD8D-FAB4-4D57-A2E4-9505785B9119}" srcOrd="0" destOrd="0" parTransId="{2A5AA51E-741B-48CB-A3AD-5EBA5A315E84}" sibTransId="{F2B2D25C-6B40-4220-9298-E0EBDFEE3CA6}"/>
    <dgm:cxn modelId="{11F985B4-9044-4800-8A5A-95F0FF7C5FC2}" type="presOf" srcId="{62EAA71E-D010-47EC-852A-169BCF72EFC3}" destId="{7CF23C47-4D2D-4E8F-B11E-DCA12BCFFFF7}" srcOrd="0" destOrd="0" presId="urn:microsoft.com/office/officeart/2005/8/layout/hProcess4"/>
    <dgm:cxn modelId="{A508A7B9-39EB-4B98-9B0A-CEEB12E31BEB}" srcId="{86D00739-318B-46A4-A80E-A45DCFA42F3B}" destId="{CB42DDB4-E3A0-4841-AA68-4AF733407F36}" srcOrd="0" destOrd="0" parTransId="{71A19C9C-CA75-4577-A2BF-99542C96F98D}" sibTransId="{2DE81338-E2C4-4F15-BD74-92F95F39F67F}"/>
    <dgm:cxn modelId="{8A3703BB-F0D7-48EC-AD8F-5A7E9A68F498}" type="presOf" srcId="{25EDE4EC-99B4-4FC6-B851-97D0DC56BB10}" destId="{1F55085C-4943-41BF-9917-6764EAD057B6}" srcOrd="0" destOrd="0" presId="urn:microsoft.com/office/officeart/2005/8/layout/hProcess4"/>
    <dgm:cxn modelId="{FA77EFBD-CA7D-47A4-8272-867C965DF79E}" type="presOf" srcId="{10AF3A45-D6D0-4842-9EC2-50A0BF1CD5DF}" destId="{D520BB14-CA98-419F-947F-5F8A0F7F002A}" srcOrd="1" destOrd="1" presId="urn:microsoft.com/office/officeart/2005/8/layout/hProcess4"/>
    <dgm:cxn modelId="{B2592DBF-AA0A-430F-B86C-21DAD7987EA9}" srcId="{49251D3F-93CF-4A9C-999C-9A66A27F45D9}" destId="{3AE4A931-BD8F-466F-8B67-2D53E871418A}" srcOrd="0" destOrd="0" parTransId="{FAF2A72A-8EC3-48F9-A193-F984A28EAE5F}" sibTransId="{E5EB56DA-2059-47B2-80ED-F1FDB025AC5B}"/>
    <dgm:cxn modelId="{D03805C6-D9C7-4700-82F0-0C66BA6A9395}" type="presOf" srcId="{2DE81338-E2C4-4F15-BD74-92F95F39F67F}" destId="{82E519E6-B889-4DD1-B091-4F14FA45E42C}" srcOrd="0" destOrd="0" presId="urn:microsoft.com/office/officeart/2005/8/layout/hProcess4"/>
    <dgm:cxn modelId="{3ED712D3-2A0B-4F6B-99E7-615EFD88D69A}" type="presOf" srcId="{CB42DDB4-E3A0-4841-AA68-4AF733407F36}" destId="{9902FD56-E6D6-4FD7-BC80-8DF2C2EB1864}" srcOrd="0" destOrd="0" presId="urn:microsoft.com/office/officeart/2005/8/layout/hProcess4"/>
    <dgm:cxn modelId="{4F7398DA-47D9-4FF7-B069-15A2706375AC}" type="presOf" srcId="{28329A5B-60F4-4D85-8B5B-F1E347823575}" destId="{70CF77A9-F1BB-4569-B381-39A3D23BA519}" srcOrd="0" destOrd="0" presId="urn:microsoft.com/office/officeart/2005/8/layout/hProcess4"/>
    <dgm:cxn modelId="{E11AA0E2-A596-45CC-9840-FF0F20A1DF14}" type="presOf" srcId="{771CDD8D-FAB4-4D57-A2E4-9505785B9119}" destId="{71D3F9F3-006A-4559-875C-08F61D3F270A}" srcOrd="0" destOrd="0" presId="urn:microsoft.com/office/officeart/2005/8/layout/hProcess4"/>
    <dgm:cxn modelId="{EDE4ABE6-912E-4EF7-9D65-0B1F5501D2C0}" srcId="{CB42DDB4-E3A0-4841-AA68-4AF733407F36}" destId="{28329A5B-60F4-4D85-8B5B-F1E347823575}" srcOrd="0" destOrd="0" parTransId="{46E5149D-DD76-419A-A7A6-B7F4D12E35BE}" sibTransId="{BB56EDE4-962E-4CDD-BDA9-6BFF5B51F4D6}"/>
    <dgm:cxn modelId="{6D70EBE9-6ECE-4ECE-86A6-73B0DB97A5C2}" type="presOf" srcId="{25EDE4EC-99B4-4FC6-B851-97D0DC56BB10}" destId="{098D6DC9-362B-4A05-A4B6-FD6D8DD6842E}" srcOrd="1" destOrd="0" presId="urn:microsoft.com/office/officeart/2005/8/layout/hProcess4"/>
    <dgm:cxn modelId="{15BB78EC-DCE2-4BAA-80CE-0A97A900CC98}" srcId="{49251D3F-93CF-4A9C-999C-9A66A27F45D9}" destId="{E0E40D89-B2D9-4D84-8B02-C8C22907FB37}" srcOrd="1" destOrd="0" parTransId="{1D364529-69B5-4494-A2D9-A75E53904363}" sibTransId="{43863AC3-1A54-4142-B567-DFB75049B05B}"/>
    <dgm:cxn modelId="{F5B1A6FF-40F9-43F1-B516-25BA1B77655D}" type="presOf" srcId="{B16B9428-EB33-408E-9E5F-67A924CC03A9}" destId="{773D5D76-13C0-43B0-ADBA-5FCA48F34048}" srcOrd="1" destOrd="1" presId="urn:microsoft.com/office/officeart/2005/8/layout/hProcess4"/>
    <dgm:cxn modelId="{A489A178-A4D5-4374-83FB-6839A6D76D23}" type="presParOf" srcId="{BC9DF487-6E54-45B9-A1E2-D7C3BB67A025}" destId="{0DF1709D-6CF5-4E87-8F5C-C1E31532F2FF}" srcOrd="0" destOrd="0" presId="urn:microsoft.com/office/officeart/2005/8/layout/hProcess4"/>
    <dgm:cxn modelId="{205B6972-D6F0-422D-8B5F-F2702D587FDB}" type="presParOf" srcId="{BC9DF487-6E54-45B9-A1E2-D7C3BB67A025}" destId="{0131214B-9C8A-4D31-A224-A434EAC67449}" srcOrd="1" destOrd="0" presId="urn:microsoft.com/office/officeart/2005/8/layout/hProcess4"/>
    <dgm:cxn modelId="{6AC975A5-B572-456C-9FC1-2F0C05010D03}" type="presParOf" srcId="{BC9DF487-6E54-45B9-A1E2-D7C3BB67A025}" destId="{D1E4B094-D294-44C5-A925-99DEA5D20B85}" srcOrd="2" destOrd="0" presId="urn:microsoft.com/office/officeart/2005/8/layout/hProcess4"/>
    <dgm:cxn modelId="{33D15562-DABE-4FCF-A63C-990572FE4511}" type="presParOf" srcId="{D1E4B094-D294-44C5-A925-99DEA5D20B85}" destId="{3D79EB16-4903-49A2-B994-8F36E928CB11}" srcOrd="0" destOrd="0" presId="urn:microsoft.com/office/officeart/2005/8/layout/hProcess4"/>
    <dgm:cxn modelId="{1A252C5F-1A6C-413D-9C43-6452F2D3307D}" type="presParOf" srcId="{3D79EB16-4903-49A2-B994-8F36E928CB11}" destId="{7A1463A5-36A7-4A9E-97D9-129EE89AADD5}" srcOrd="0" destOrd="0" presId="urn:microsoft.com/office/officeart/2005/8/layout/hProcess4"/>
    <dgm:cxn modelId="{8916D6F9-FD48-45FA-BAC8-FE538B5C6C16}" type="presParOf" srcId="{3D79EB16-4903-49A2-B994-8F36E928CB11}" destId="{70CF77A9-F1BB-4569-B381-39A3D23BA519}" srcOrd="1" destOrd="0" presId="urn:microsoft.com/office/officeart/2005/8/layout/hProcess4"/>
    <dgm:cxn modelId="{13875DC7-EB2B-47F9-8015-3C4EF8CB1AA4}" type="presParOf" srcId="{3D79EB16-4903-49A2-B994-8F36E928CB11}" destId="{773D5D76-13C0-43B0-ADBA-5FCA48F34048}" srcOrd="2" destOrd="0" presId="urn:microsoft.com/office/officeart/2005/8/layout/hProcess4"/>
    <dgm:cxn modelId="{FE2FAB65-FCD7-411E-8C14-86267A366028}" type="presParOf" srcId="{3D79EB16-4903-49A2-B994-8F36E928CB11}" destId="{9902FD56-E6D6-4FD7-BC80-8DF2C2EB1864}" srcOrd="3" destOrd="0" presId="urn:microsoft.com/office/officeart/2005/8/layout/hProcess4"/>
    <dgm:cxn modelId="{8CD0412E-BD55-490C-A40A-710391C4BC4F}" type="presParOf" srcId="{3D79EB16-4903-49A2-B994-8F36E928CB11}" destId="{C5724DBC-497E-41F3-873C-60ED46EA7A27}" srcOrd="4" destOrd="0" presId="urn:microsoft.com/office/officeart/2005/8/layout/hProcess4"/>
    <dgm:cxn modelId="{5816AEAD-0D2D-4642-AB90-6502F316042C}" type="presParOf" srcId="{D1E4B094-D294-44C5-A925-99DEA5D20B85}" destId="{82E519E6-B889-4DD1-B091-4F14FA45E42C}" srcOrd="1" destOrd="0" presId="urn:microsoft.com/office/officeart/2005/8/layout/hProcess4"/>
    <dgm:cxn modelId="{F220F0A3-2A4C-4F59-A1E1-E763444ACBC8}" type="presParOf" srcId="{D1E4B094-D294-44C5-A925-99DEA5D20B85}" destId="{89683927-02C8-44DF-BD27-84B0FD9E5F5B}" srcOrd="2" destOrd="0" presId="urn:microsoft.com/office/officeart/2005/8/layout/hProcess4"/>
    <dgm:cxn modelId="{F3E77E95-FEF9-4755-B444-FA46EDE7C673}" type="presParOf" srcId="{89683927-02C8-44DF-BD27-84B0FD9E5F5B}" destId="{FB39C933-1D40-49DB-A6ED-D2B125D47FD0}" srcOrd="0" destOrd="0" presId="urn:microsoft.com/office/officeart/2005/8/layout/hProcess4"/>
    <dgm:cxn modelId="{56DD3E5E-5AEC-4560-AD36-44A576A4C5B6}" type="presParOf" srcId="{89683927-02C8-44DF-BD27-84B0FD9E5F5B}" destId="{71D3F9F3-006A-4559-875C-08F61D3F270A}" srcOrd="1" destOrd="0" presId="urn:microsoft.com/office/officeart/2005/8/layout/hProcess4"/>
    <dgm:cxn modelId="{281AE95B-D499-4CF4-85BB-8E76E6F265D7}" type="presParOf" srcId="{89683927-02C8-44DF-BD27-84B0FD9E5F5B}" destId="{D520BB14-CA98-419F-947F-5F8A0F7F002A}" srcOrd="2" destOrd="0" presId="urn:microsoft.com/office/officeart/2005/8/layout/hProcess4"/>
    <dgm:cxn modelId="{6767B542-6A32-4897-8990-7B81BE61508F}" type="presParOf" srcId="{89683927-02C8-44DF-BD27-84B0FD9E5F5B}" destId="{7CF23C47-4D2D-4E8F-B11E-DCA12BCFFFF7}" srcOrd="3" destOrd="0" presId="urn:microsoft.com/office/officeart/2005/8/layout/hProcess4"/>
    <dgm:cxn modelId="{E6D4EA1E-DAED-42DD-939C-390A45FF0D1D}" type="presParOf" srcId="{89683927-02C8-44DF-BD27-84B0FD9E5F5B}" destId="{4076502C-9AA2-4E9A-9DDB-8E9BB1874C0C}" srcOrd="4" destOrd="0" presId="urn:microsoft.com/office/officeart/2005/8/layout/hProcess4"/>
    <dgm:cxn modelId="{AE409D88-E715-4A53-9247-0E9AE51F1638}" type="presParOf" srcId="{D1E4B094-D294-44C5-A925-99DEA5D20B85}" destId="{20C390A2-9493-48C6-B9E5-1C1D69496EB7}" srcOrd="3" destOrd="0" presId="urn:microsoft.com/office/officeart/2005/8/layout/hProcess4"/>
    <dgm:cxn modelId="{B1C6B018-925E-42C8-ADD6-017C705A6D38}" type="presParOf" srcId="{D1E4B094-D294-44C5-A925-99DEA5D20B85}" destId="{08BC00FB-205B-47E4-A602-1822823776A2}" srcOrd="4" destOrd="0" presId="urn:microsoft.com/office/officeart/2005/8/layout/hProcess4"/>
    <dgm:cxn modelId="{52355545-C884-49D5-9691-26723D5ADBBC}" type="presParOf" srcId="{08BC00FB-205B-47E4-A602-1822823776A2}" destId="{7B755488-E915-48A8-9965-9117151E2E03}" srcOrd="0" destOrd="0" presId="urn:microsoft.com/office/officeart/2005/8/layout/hProcess4"/>
    <dgm:cxn modelId="{0E6AEBCC-93E5-405A-A517-D43BACF88779}" type="presParOf" srcId="{08BC00FB-205B-47E4-A602-1822823776A2}" destId="{82E6AD45-491F-4F36-8A4D-736B7D7E0C36}" srcOrd="1" destOrd="0" presId="urn:microsoft.com/office/officeart/2005/8/layout/hProcess4"/>
    <dgm:cxn modelId="{D160E116-E3B1-4209-BFFF-44B5B0CB7566}" type="presParOf" srcId="{08BC00FB-205B-47E4-A602-1822823776A2}" destId="{DFA069C3-D687-48C1-90B0-8BA56265810F}" srcOrd="2" destOrd="0" presId="urn:microsoft.com/office/officeart/2005/8/layout/hProcess4"/>
    <dgm:cxn modelId="{9204191E-B31D-4ABD-AF94-E553F04E582A}" type="presParOf" srcId="{08BC00FB-205B-47E4-A602-1822823776A2}" destId="{CBC81463-7B2C-4E68-A874-BB20B0D39819}" srcOrd="3" destOrd="0" presId="urn:microsoft.com/office/officeart/2005/8/layout/hProcess4"/>
    <dgm:cxn modelId="{640180AA-4083-47DE-A0C1-348C43985BC2}" type="presParOf" srcId="{08BC00FB-205B-47E4-A602-1822823776A2}" destId="{AEC73A39-94C2-4BE7-8CC5-4F105891E0AF}" srcOrd="4" destOrd="0" presId="urn:microsoft.com/office/officeart/2005/8/layout/hProcess4"/>
    <dgm:cxn modelId="{8E4C4C68-EEE5-472E-AAC9-C9C89FC92ADD}" type="presParOf" srcId="{D1E4B094-D294-44C5-A925-99DEA5D20B85}" destId="{D4F6CD18-8249-409F-8618-D14077251751}" srcOrd="5" destOrd="0" presId="urn:microsoft.com/office/officeart/2005/8/layout/hProcess4"/>
    <dgm:cxn modelId="{73DF700C-DC21-4B3B-AD5B-9A153AED5851}" type="presParOf" srcId="{D1E4B094-D294-44C5-A925-99DEA5D20B85}" destId="{821DF119-465D-43ED-8102-5474FC234E7F}" srcOrd="6" destOrd="0" presId="urn:microsoft.com/office/officeart/2005/8/layout/hProcess4"/>
    <dgm:cxn modelId="{AF6A1297-3FDA-42CB-99C3-D08B5B56E3C4}" type="presParOf" srcId="{821DF119-465D-43ED-8102-5474FC234E7F}" destId="{12AB8366-A87B-4E46-8369-0F3BCD10B252}" srcOrd="0" destOrd="0" presId="urn:microsoft.com/office/officeart/2005/8/layout/hProcess4"/>
    <dgm:cxn modelId="{7021B157-7DE6-40C6-893A-C399A7959F1D}" type="presParOf" srcId="{821DF119-465D-43ED-8102-5474FC234E7F}" destId="{1F55085C-4943-41BF-9917-6764EAD057B6}" srcOrd="1" destOrd="0" presId="urn:microsoft.com/office/officeart/2005/8/layout/hProcess4"/>
    <dgm:cxn modelId="{E860D9F0-E61F-4663-AB21-40AF3CCBB0B4}" type="presParOf" srcId="{821DF119-465D-43ED-8102-5474FC234E7F}" destId="{098D6DC9-362B-4A05-A4B6-FD6D8DD6842E}" srcOrd="2" destOrd="0" presId="urn:microsoft.com/office/officeart/2005/8/layout/hProcess4"/>
    <dgm:cxn modelId="{F1233B41-9663-4042-A1BF-BEFFF2606175}" type="presParOf" srcId="{821DF119-465D-43ED-8102-5474FC234E7F}" destId="{C7DD2A4A-C7E5-4F9A-9080-A7D64C44DDF5}" srcOrd="3" destOrd="0" presId="urn:microsoft.com/office/officeart/2005/8/layout/hProcess4"/>
    <dgm:cxn modelId="{F777221B-5BEF-487F-9E66-4E43072C7795}" type="presParOf" srcId="{821DF119-465D-43ED-8102-5474FC234E7F}" destId="{23DFE1DD-DA5F-4C87-AED9-F474E028D95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89E507-BA58-4097-948B-368F348FD612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A55696-BFC8-419F-98DE-4E28E8EA76BE}">
      <dgm:prSet phldrT="[Text]" custT="1"/>
      <dgm:spPr/>
      <dgm:t>
        <a:bodyPr/>
        <a:lstStyle/>
        <a:p>
          <a:r>
            <a:rPr lang="en-US" sz="1800" b="0" i="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Given a ticker, how many analysts have made estimations for its EPS? Rank them</a:t>
          </a:r>
          <a:br>
            <a:rPr lang="en-US" sz="18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800" b="0" i="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by their confidence score, total points, error rate or accuracy percentile?</a:t>
          </a:r>
          <a:endParaRPr lang="en-IN" sz="18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54EA96-635C-4DD8-9F7D-4BD6C3CF207A}" type="parTrans" cxnId="{773D1224-4A3C-4DF4-B283-11B72ECAA11C}">
      <dgm:prSet/>
      <dgm:spPr/>
      <dgm:t>
        <a:bodyPr/>
        <a:lstStyle/>
        <a:p>
          <a:endParaRPr lang="en-IN"/>
        </a:p>
      </dgm:t>
    </dgm:pt>
    <dgm:pt modelId="{0C56FA1D-C231-40BD-A075-40803B21BFD0}" type="sibTrans" cxnId="{773D1224-4A3C-4DF4-B283-11B72ECAA11C}">
      <dgm:prSet/>
      <dgm:spPr/>
      <dgm:t>
        <a:bodyPr/>
        <a:lstStyle/>
        <a:p>
          <a:endParaRPr lang="en-IN"/>
        </a:p>
      </dgm:t>
    </dgm:pt>
    <dgm:pt modelId="{98EE026A-D0B1-4346-9625-A32ED85920A1}">
      <dgm:prSet phldrT="[Text]" custT="1"/>
      <dgm:spPr/>
      <dgm:t>
        <a:bodyPr/>
        <a:lstStyle/>
        <a:p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SELECT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E.Company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E.Name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A.UserID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A.AnalystConfidenceScore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A.Accuracy_Percentile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SUM(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A.Points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as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Total_points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epsdata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E
INNER JOIN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analystinfodata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A
    ON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E.Name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A.Name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'NKE'
GROUP BY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E.Company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E.Name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A.UserID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A.AnalystConfidenceScore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A.Accuracy_Percentile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ORDER BY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A.AnalystConfidenceScore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DESC,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Total_points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A.Accuracy_Percentile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;</a:t>
          </a:r>
        </a:p>
      </dgm:t>
    </dgm:pt>
    <dgm:pt modelId="{9927FED2-4021-4FC5-A15A-9EF87B9B9E5A}" type="parTrans" cxnId="{B398CD4F-8B89-4D94-906F-38DF71206B84}">
      <dgm:prSet/>
      <dgm:spPr/>
      <dgm:t>
        <a:bodyPr/>
        <a:lstStyle/>
        <a:p>
          <a:endParaRPr lang="en-IN"/>
        </a:p>
      </dgm:t>
    </dgm:pt>
    <dgm:pt modelId="{818443B3-272C-4D2C-A0CB-535EBB9B1688}" type="sibTrans" cxnId="{B398CD4F-8B89-4D94-906F-38DF71206B84}">
      <dgm:prSet/>
      <dgm:spPr/>
      <dgm:t>
        <a:bodyPr/>
        <a:lstStyle/>
        <a:p>
          <a:endParaRPr lang="en-IN"/>
        </a:p>
      </dgm:t>
    </dgm:pt>
    <dgm:pt modelId="{2022375A-E8DC-4159-99A9-9FEE9698A926}" type="pres">
      <dgm:prSet presAssocID="{2589E507-BA58-4097-948B-368F348FD612}" presName="Name0" presStyleCnt="0">
        <dgm:presLayoutVars>
          <dgm:chMax val="2"/>
          <dgm:chPref val="2"/>
          <dgm:animLvl val="lvl"/>
        </dgm:presLayoutVars>
      </dgm:prSet>
      <dgm:spPr/>
    </dgm:pt>
    <dgm:pt modelId="{9C29D83A-8A56-4021-8DB7-64B7438DF12B}" type="pres">
      <dgm:prSet presAssocID="{2589E507-BA58-4097-948B-368F348FD612}" presName="LeftText" presStyleLbl="revTx" presStyleIdx="0" presStyleCnt="0">
        <dgm:presLayoutVars>
          <dgm:bulletEnabled val="1"/>
        </dgm:presLayoutVars>
      </dgm:prSet>
      <dgm:spPr/>
    </dgm:pt>
    <dgm:pt modelId="{E7CCCFC1-9FF0-4DBB-BB0E-CB925A14B2F3}" type="pres">
      <dgm:prSet presAssocID="{2589E507-BA58-4097-948B-368F348FD612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4BF41666-7BA5-45DA-9EB2-6F42EC8D05B4}" type="pres">
      <dgm:prSet presAssocID="{2589E507-BA58-4097-948B-368F348FD612}" presName="RightText" presStyleLbl="revTx" presStyleIdx="0" presStyleCnt="0">
        <dgm:presLayoutVars>
          <dgm:bulletEnabled val="1"/>
        </dgm:presLayoutVars>
      </dgm:prSet>
      <dgm:spPr/>
    </dgm:pt>
    <dgm:pt modelId="{B80B1FF6-A96F-4C90-B8FC-DC12D9F76769}" type="pres">
      <dgm:prSet presAssocID="{2589E507-BA58-4097-948B-368F348FD612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FB443021-D323-421A-9D8C-51D0D77062D8}" type="pres">
      <dgm:prSet presAssocID="{2589E507-BA58-4097-948B-368F348FD612}" presName="TopArrow" presStyleLbl="node1" presStyleIdx="0" presStyleCnt="2"/>
      <dgm:spPr/>
    </dgm:pt>
    <dgm:pt modelId="{E8905905-4B94-4DC5-9815-B0036A0CA7FA}" type="pres">
      <dgm:prSet presAssocID="{2589E507-BA58-4097-948B-368F348FD612}" presName="BottomArrow" presStyleLbl="node1" presStyleIdx="1" presStyleCnt="2"/>
      <dgm:spPr/>
    </dgm:pt>
  </dgm:ptLst>
  <dgm:cxnLst>
    <dgm:cxn modelId="{773D1224-4A3C-4DF4-B283-11B72ECAA11C}" srcId="{2589E507-BA58-4097-948B-368F348FD612}" destId="{16A55696-BFC8-419F-98DE-4E28E8EA76BE}" srcOrd="0" destOrd="0" parTransId="{EB54EA96-635C-4DD8-9F7D-4BD6C3CF207A}" sibTransId="{0C56FA1D-C231-40BD-A075-40803B21BFD0}"/>
    <dgm:cxn modelId="{CDE3432D-2C81-44B6-9193-3352FB33019E}" type="presOf" srcId="{98EE026A-D0B1-4346-9625-A32ED85920A1}" destId="{4BF41666-7BA5-45DA-9EB2-6F42EC8D05B4}" srcOrd="0" destOrd="0" presId="urn:microsoft.com/office/officeart/2009/layout/ReverseList"/>
    <dgm:cxn modelId="{B398CD4F-8B89-4D94-906F-38DF71206B84}" srcId="{2589E507-BA58-4097-948B-368F348FD612}" destId="{98EE026A-D0B1-4346-9625-A32ED85920A1}" srcOrd="1" destOrd="0" parTransId="{9927FED2-4021-4FC5-A15A-9EF87B9B9E5A}" sibTransId="{818443B3-272C-4D2C-A0CB-535EBB9B1688}"/>
    <dgm:cxn modelId="{882DA272-2F49-454D-A673-C87D5A9D1BCE}" type="presOf" srcId="{2589E507-BA58-4097-948B-368F348FD612}" destId="{2022375A-E8DC-4159-99A9-9FEE9698A926}" srcOrd="0" destOrd="0" presId="urn:microsoft.com/office/officeart/2009/layout/ReverseList"/>
    <dgm:cxn modelId="{FE5F1C93-99D9-4217-97E9-E9986A8A4151}" type="presOf" srcId="{98EE026A-D0B1-4346-9625-A32ED85920A1}" destId="{B80B1FF6-A96F-4C90-B8FC-DC12D9F76769}" srcOrd="1" destOrd="0" presId="urn:microsoft.com/office/officeart/2009/layout/ReverseList"/>
    <dgm:cxn modelId="{0FE685E0-87D2-4294-924B-3801A401635B}" type="presOf" srcId="{16A55696-BFC8-419F-98DE-4E28E8EA76BE}" destId="{9C29D83A-8A56-4021-8DB7-64B7438DF12B}" srcOrd="0" destOrd="0" presId="urn:microsoft.com/office/officeart/2009/layout/ReverseList"/>
    <dgm:cxn modelId="{871622FE-8A54-40E3-B174-69E20B9250D1}" type="presOf" srcId="{16A55696-BFC8-419F-98DE-4E28E8EA76BE}" destId="{E7CCCFC1-9FF0-4DBB-BB0E-CB925A14B2F3}" srcOrd="1" destOrd="0" presId="urn:microsoft.com/office/officeart/2009/layout/ReverseList"/>
    <dgm:cxn modelId="{E1A65E8C-2A3D-48DD-BBDC-BCC91B6E9DCB}" type="presParOf" srcId="{2022375A-E8DC-4159-99A9-9FEE9698A926}" destId="{9C29D83A-8A56-4021-8DB7-64B7438DF12B}" srcOrd="0" destOrd="0" presId="urn:microsoft.com/office/officeart/2009/layout/ReverseList"/>
    <dgm:cxn modelId="{862DC1D1-67A3-4721-A677-158DDC2693C8}" type="presParOf" srcId="{2022375A-E8DC-4159-99A9-9FEE9698A926}" destId="{E7CCCFC1-9FF0-4DBB-BB0E-CB925A14B2F3}" srcOrd="1" destOrd="0" presId="urn:microsoft.com/office/officeart/2009/layout/ReverseList"/>
    <dgm:cxn modelId="{1EB1E9EC-CC1A-462C-B2C5-F64AA9BD03AA}" type="presParOf" srcId="{2022375A-E8DC-4159-99A9-9FEE9698A926}" destId="{4BF41666-7BA5-45DA-9EB2-6F42EC8D05B4}" srcOrd="2" destOrd="0" presId="urn:microsoft.com/office/officeart/2009/layout/ReverseList"/>
    <dgm:cxn modelId="{E44AEB84-7BA7-4BF1-972B-30D85419A29F}" type="presParOf" srcId="{2022375A-E8DC-4159-99A9-9FEE9698A926}" destId="{B80B1FF6-A96F-4C90-B8FC-DC12D9F76769}" srcOrd="3" destOrd="0" presId="urn:microsoft.com/office/officeart/2009/layout/ReverseList"/>
    <dgm:cxn modelId="{5658ED33-5D22-4260-8D85-77BA49924FB5}" type="presParOf" srcId="{2022375A-E8DC-4159-99A9-9FEE9698A926}" destId="{FB443021-D323-421A-9D8C-51D0D77062D8}" srcOrd="4" destOrd="0" presId="urn:microsoft.com/office/officeart/2009/layout/ReverseList"/>
    <dgm:cxn modelId="{C6772F99-58B8-4EBE-A3A3-3C8FAC41EF3F}" type="presParOf" srcId="{2022375A-E8DC-4159-99A9-9FEE9698A926}" destId="{E8905905-4B94-4DC5-9815-B0036A0CA7F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89E507-BA58-4097-948B-368F348FD612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A55696-BFC8-419F-98DE-4E28E8EA76BE}">
      <dgm:prSet phldrT="[Text]" custT="1"/>
      <dgm:spPr/>
      <dgm:t>
        <a:bodyPr/>
        <a:lstStyle/>
        <a:p>
          <a:r>
            <a:rPr lang="en-US" sz="1800" b="0" i="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Given a industry, how many companies are covered, the average number of analysts, the average bias between the Estimize Consensus and the Reported Earnings?</a:t>
          </a:r>
          <a:endParaRPr lang="en-IN" sz="18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54EA96-635C-4DD8-9F7D-4BD6C3CF207A}" type="parTrans" cxnId="{773D1224-4A3C-4DF4-B283-11B72ECAA11C}">
      <dgm:prSet/>
      <dgm:spPr/>
      <dgm:t>
        <a:bodyPr/>
        <a:lstStyle/>
        <a:p>
          <a:endParaRPr lang="en-IN"/>
        </a:p>
      </dgm:t>
    </dgm:pt>
    <dgm:pt modelId="{0C56FA1D-C231-40BD-A075-40803B21BFD0}" type="sibTrans" cxnId="{773D1224-4A3C-4DF4-B283-11B72ECAA11C}">
      <dgm:prSet/>
      <dgm:spPr/>
      <dgm:t>
        <a:bodyPr/>
        <a:lstStyle/>
        <a:p>
          <a:endParaRPr lang="en-IN"/>
        </a:p>
      </dgm:t>
    </dgm:pt>
    <dgm:pt modelId="{98EE026A-D0B1-4346-9625-A32ED85920A1}">
      <dgm:prSet phldrT="[Text]" custT="1"/>
      <dgm:spPr/>
      <dgm:t>
        <a:bodyPr/>
        <a:lstStyle/>
        <a:p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SSELECT
	count(distinct(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)) as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Num_Companies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(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Ticker_NumAnalysts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as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Avg_Analysts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(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E.ReportedEarnings_EPS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+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E.EstConsensus_EPS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)/2 as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Avg_bias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Ticker_Industries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
	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C 
INNER JOIN
	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eps_data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E on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E.Ticker_EPS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
	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C.Ticker_Industries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'Food &amp; Staples Retailing'
GROUP BY
	</a:t>
          </a:r>
          <a:r>
            <a:rPr lang="en-IN" sz="115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C.Ticker_Industries</a:t>
          </a:r>
          <a:r>
            <a:rPr lang="en-IN" sz="115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;</a:t>
          </a:r>
        </a:p>
      </dgm:t>
    </dgm:pt>
    <dgm:pt modelId="{9927FED2-4021-4FC5-A15A-9EF87B9B9E5A}" type="parTrans" cxnId="{B398CD4F-8B89-4D94-906F-38DF71206B84}">
      <dgm:prSet/>
      <dgm:spPr/>
      <dgm:t>
        <a:bodyPr/>
        <a:lstStyle/>
        <a:p>
          <a:endParaRPr lang="en-IN"/>
        </a:p>
      </dgm:t>
    </dgm:pt>
    <dgm:pt modelId="{818443B3-272C-4D2C-A0CB-535EBB9B1688}" type="sibTrans" cxnId="{B398CD4F-8B89-4D94-906F-38DF71206B84}">
      <dgm:prSet/>
      <dgm:spPr/>
      <dgm:t>
        <a:bodyPr/>
        <a:lstStyle/>
        <a:p>
          <a:endParaRPr lang="en-IN"/>
        </a:p>
      </dgm:t>
    </dgm:pt>
    <dgm:pt modelId="{2022375A-E8DC-4159-99A9-9FEE9698A926}" type="pres">
      <dgm:prSet presAssocID="{2589E507-BA58-4097-948B-368F348FD612}" presName="Name0" presStyleCnt="0">
        <dgm:presLayoutVars>
          <dgm:chMax val="2"/>
          <dgm:chPref val="2"/>
          <dgm:animLvl val="lvl"/>
        </dgm:presLayoutVars>
      </dgm:prSet>
      <dgm:spPr/>
    </dgm:pt>
    <dgm:pt modelId="{9C29D83A-8A56-4021-8DB7-64B7438DF12B}" type="pres">
      <dgm:prSet presAssocID="{2589E507-BA58-4097-948B-368F348FD612}" presName="LeftText" presStyleLbl="revTx" presStyleIdx="0" presStyleCnt="0">
        <dgm:presLayoutVars>
          <dgm:bulletEnabled val="1"/>
        </dgm:presLayoutVars>
      </dgm:prSet>
      <dgm:spPr/>
    </dgm:pt>
    <dgm:pt modelId="{E7CCCFC1-9FF0-4DBB-BB0E-CB925A14B2F3}" type="pres">
      <dgm:prSet presAssocID="{2589E507-BA58-4097-948B-368F348FD612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4BF41666-7BA5-45DA-9EB2-6F42EC8D05B4}" type="pres">
      <dgm:prSet presAssocID="{2589E507-BA58-4097-948B-368F348FD612}" presName="RightText" presStyleLbl="revTx" presStyleIdx="0" presStyleCnt="0">
        <dgm:presLayoutVars>
          <dgm:bulletEnabled val="1"/>
        </dgm:presLayoutVars>
      </dgm:prSet>
      <dgm:spPr/>
    </dgm:pt>
    <dgm:pt modelId="{B80B1FF6-A96F-4C90-B8FC-DC12D9F76769}" type="pres">
      <dgm:prSet presAssocID="{2589E507-BA58-4097-948B-368F348FD612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FB443021-D323-421A-9D8C-51D0D77062D8}" type="pres">
      <dgm:prSet presAssocID="{2589E507-BA58-4097-948B-368F348FD612}" presName="TopArrow" presStyleLbl="node1" presStyleIdx="0" presStyleCnt="2"/>
      <dgm:spPr/>
    </dgm:pt>
    <dgm:pt modelId="{E8905905-4B94-4DC5-9815-B0036A0CA7FA}" type="pres">
      <dgm:prSet presAssocID="{2589E507-BA58-4097-948B-368F348FD612}" presName="BottomArrow" presStyleLbl="node1" presStyleIdx="1" presStyleCnt="2"/>
      <dgm:spPr/>
    </dgm:pt>
  </dgm:ptLst>
  <dgm:cxnLst>
    <dgm:cxn modelId="{773D1224-4A3C-4DF4-B283-11B72ECAA11C}" srcId="{2589E507-BA58-4097-948B-368F348FD612}" destId="{16A55696-BFC8-419F-98DE-4E28E8EA76BE}" srcOrd="0" destOrd="0" parTransId="{EB54EA96-635C-4DD8-9F7D-4BD6C3CF207A}" sibTransId="{0C56FA1D-C231-40BD-A075-40803B21BFD0}"/>
    <dgm:cxn modelId="{CDE3432D-2C81-44B6-9193-3352FB33019E}" type="presOf" srcId="{98EE026A-D0B1-4346-9625-A32ED85920A1}" destId="{4BF41666-7BA5-45DA-9EB2-6F42EC8D05B4}" srcOrd="0" destOrd="0" presId="urn:microsoft.com/office/officeart/2009/layout/ReverseList"/>
    <dgm:cxn modelId="{B398CD4F-8B89-4D94-906F-38DF71206B84}" srcId="{2589E507-BA58-4097-948B-368F348FD612}" destId="{98EE026A-D0B1-4346-9625-A32ED85920A1}" srcOrd="1" destOrd="0" parTransId="{9927FED2-4021-4FC5-A15A-9EF87B9B9E5A}" sibTransId="{818443B3-272C-4D2C-A0CB-535EBB9B1688}"/>
    <dgm:cxn modelId="{882DA272-2F49-454D-A673-C87D5A9D1BCE}" type="presOf" srcId="{2589E507-BA58-4097-948B-368F348FD612}" destId="{2022375A-E8DC-4159-99A9-9FEE9698A926}" srcOrd="0" destOrd="0" presId="urn:microsoft.com/office/officeart/2009/layout/ReverseList"/>
    <dgm:cxn modelId="{FE5F1C93-99D9-4217-97E9-E9986A8A4151}" type="presOf" srcId="{98EE026A-D0B1-4346-9625-A32ED85920A1}" destId="{B80B1FF6-A96F-4C90-B8FC-DC12D9F76769}" srcOrd="1" destOrd="0" presId="urn:microsoft.com/office/officeart/2009/layout/ReverseList"/>
    <dgm:cxn modelId="{0FE685E0-87D2-4294-924B-3801A401635B}" type="presOf" srcId="{16A55696-BFC8-419F-98DE-4E28E8EA76BE}" destId="{9C29D83A-8A56-4021-8DB7-64B7438DF12B}" srcOrd="0" destOrd="0" presId="urn:microsoft.com/office/officeart/2009/layout/ReverseList"/>
    <dgm:cxn modelId="{871622FE-8A54-40E3-B174-69E20B9250D1}" type="presOf" srcId="{16A55696-BFC8-419F-98DE-4E28E8EA76BE}" destId="{E7CCCFC1-9FF0-4DBB-BB0E-CB925A14B2F3}" srcOrd="1" destOrd="0" presId="urn:microsoft.com/office/officeart/2009/layout/ReverseList"/>
    <dgm:cxn modelId="{E1A65E8C-2A3D-48DD-BBDC-BCC91B6E9DCB}" type="presParOf" srcId="{2022375A-E8DC-4159-99A9-9FEE9698A926}" destId="{9C29D83A-8A56-4021-8DB7-64B7438DF12B}" srcOrd="0" destOrd="0" presId="urn:microsoft.com/office/officeart/2009/layout/ReverseList"/>
    <dgm:cxn modelId="{862DC1D1-67A3-4721-A677-158DDC2693C8}" type="presParOf" srcId="{2022375A-E8DC-4159-99A9-9FEE9698A926}" destId="{E7CCCFC1-9FF0-4DBB-BB0E-CB925A14B2F3}" srcOrd="1" destOrd="0" presId="urn:microsoft.com/office/officeart/2009/layout/ReverseList"/>
    <dgm:cxn modelId="{1EB1E9EC-CC1A-462C-B2C5-F64AA9BD03AA}" type="presParOf" srcId="{2022375A-E8DC-4159-99A9-9FEE9698A926}" destId="{4BF41666-7BA5-45DA-9EB2-6F42EC8D05B4}" srcOrd="2" destOrd="0" presId="urn:microsoft.com/office/officeart/2009/layout/ReverseList"/>
    <dgm:cxn modelId="{E44AEB84-7BA7-4BF1-972B-30D85419A29F}" type="presParOf" srcId="{2022375A-E8DC-4159-99A9-9FEE9698A926}" destId="{B80B1FF6-A96F-4C90-B8FC-DC12D9F76769}" srcOrd="3" destOrd="0" presId="urn:microsoft.com/office/officeart/2009/layout/ReverseList"/>
    <dgm:cxn modelId="{5658ED33-5D22-4260-8D85-77BA49924FB5}" type="presParOf" srcId="{2022375A-E8DC-4159-99A9-9FEE9698A926}" destId="{FB443021-D323-421A-9D8C-51D0D77062D8}" srcOrd="4" destOrd="0" presId="urn:microsoft.com/office/officeart/2009/layout/ReverseList"/>
    <dgm:cxn modelId="{C6772F99-58B8-4EBE-A3A3-3C8FAC41EF3F}" type="presParOf" srcId="{2022375A-E8DC-4159-99A9-9FEE9698A926}" destId="{E8905905-4B94-4DC5-9815-B0036A0CA7F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89E507-BA58-4097-948B-368F348FD612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A55696-BFC8-419F-98DE-4E28E8EA76BE}">
      <dgm:prSet phldrT="[Text]" custT="1"/>
      <dgm:spPr/>
      <dgm:t>
        <a:bodyPr/>
        <a:lstStyle/>
        <a:p>
          <a:r>
            <a:rPr lang="en-US" sz="1800" b="0" i="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Which company have the largest number of analysts with confidence score greater</a:t>
          </a:r>
          <a:br>
            <a:rPr lang="en-US" sz="18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800" b="0" i="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than 7?</a:t>
          </a:r>
          <a:endParaRPr lang="en-IN" sz="18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54EA96-635C-4DD8-9F7D-4BD6C3CF207A}" type="parTrans" cxnId="{773D1224-4A3C-4DF4-B283-11B72ECAA11C}">
      <dgm:prSet/>
      <dgm:spPr/>
      <dgm:t>
        <a:bodyPr/>
        <a:lstStyle/>
        <a:p>
          <a:endParaRPr lang="en-IN"/>
        </a:p>
      </dgm:t>
    </dgm:pt>
    <dgm:pt modelId="{0C56FA1D-C231-40BD-A075-40803B21BFD0}" type="sibTrans" cxnId="{773D1224-4A3C-4DF4-B283-11B72ECAA11C}">
      <dgm:prSet/>
      <dgm:spPr/>
      <dgm:t>
        <a:bodyPr/>
        <a:lstStyle/>
        <a:p>
          <a:endParaRPr lang="en-IN"/>
        </a:p>
      </dgm:t>
    </dgm:pt>
    <dgm:pt modelId="{98EE026A-D0B1-4346-9625-A32ED85920A1}">
      <dgm:prSet phldrT="[Text]" custT="1"/>
      <dgm:spPr/>
      <dgm:t>
        <a:bodyPr/>
        <a:lstStyle/>
        <a:p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SELECT 
    DISTINCT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C.Ticker_NumAnalysts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COUNT(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I.AnalystUserName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AS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No_of_Analysts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C
INNER JOIN 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analyst_eps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P ON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P.Ticker_AE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INNER JOIN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analyst_data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I ON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P.AnalystSecondaryName_AE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I.AnalystUserName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I.AnalystConfidenceRate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&gt; 7
GROUP BY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C.Ticker_NumAnalysts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ORDER BY 
    </a:t>
          </a:r>
          <a:r>
            <a:rPr lang="en-IN" sz="11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C.Ticker_NumAnalysts</a:t>
          </a:r>
          <a:r>
            <a:rPr lang="en-IN" sz="11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 DESC
LIMIT 1;</a:t>
          </a:r>
        </a:p>
      </dgm:t>
    </dgm:pt>
    <dgm:pt modelId="{9927FED2-4021-4FC5-A15A-9EF87B9B9E5A}" type="parTrans" cxnId="{B398CD4F-8B89-4D94-906F-38DF71206B84}">
      <dgm:prSet/>
      <dgm:spPr/>
      <dgm:t>
        <a:bodyPr/>
        <a:lstStyle/>
        <a:p>
          <a:endParaRPr lang="en-IN"/>
        </a:p>
      </dgm:t>
    </dgm:pt>
    <dgm:pt modelId="{818443B3-272C-4D2C-A0CB-535EBB9B1688}" type="sibTrans" cxnId="{B398CD4F-8B89-4D94-906F-38DF71206B84}">
      <dgm:prSet/>
      <dgm:spPr/>
      <dgm:t>
        <a:bodyPr/>
        <a:lstStyle/>
        <a:p>
          <a:endParaRPr lang="en-IN"/>
        </a:p>
      </dgm:t>
    </dgm:pt>
    <dgm:pt modelId="{2022375A-E8DC-4159-99A9-9FEE9698A926}" type="pres">
      <dgm:prSet presAssocID="{2589E507-BA58-4097-948B-368F348FD612}" presName="Name0" presStyleCnt="0">
        <dgm:presLayoutVars>
          <dgm:chMax val="2"/>
          <dgm:chPref val="2"/>
          <dgm:animLvl val="lvl"/>
        </dgm:presLayoutVars>
      </dgm:prSet>
      <dgm:spPr/>
    </dgm:pt>
    <dgm:pt modelId="{9C29D83A-8A56-4021-8DB7-64B7438DF12B}" type="pres">
      <dgm:prSet presAssocID="{2589E507-BA58-4097-948B-368F348FD612}" presName="LeftText" presStyleLbl="revTx" presStyleIdx="0" presStyleCnt="0">
        <dgm:presLayoutVars>
          <dgm:bulletEnabled val="1"/>
        </dgm:presLayoutVars>
      </dgm:prSet>
      <dgm:spPr/>
    </dgm:pt>
    <dgm:pt modelId="{E7CCCFC1-9FF0-4DBB-BB0E-CB925A14B2F3}" type="pres">
      <dgm:prSet presAssocID="{2589E507-BA58-4097-948B-368F348FD612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4BF41666-7BA5-45DA-9EB2-6F42EC8D05B4}" type="pres">
      <dgm:prSet presAssocID="{2589E507-BA58-4097-948B-368F348FD612}" presName="RightText" presStyleLbl="revTx" presStyleIdx="0" presStyleCnt="0">
        <dgm:presLayoutVars>
          <dgm:bulletEnabled val="1"/>
        </dgm:presLayoutVars>
      </dgm:prSet>
      <dgm:spPr/>
    </dgm:pt>
    <dgm:pt modelId="{B80B1FF6-A96F-4C90-B8FC-DC12D9F76769}" type="pres">
      <dgm:prSet presAssocID="{2589E507-BA58-4097-948B-368F348FD612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FB443021-D323-421A-9D8C-51D0D77062D8}" type="pres">
      <dgm:prSet presAssocID="{2589E507-BA58-4097-948B-368F348FD612}" presName="TopArrow" presStyleLbl="node1" presStyleIdx="0" presStyleCnt="2"/>
      <dgm:spPr/>
    </dgm:pt>
    <dgm:pt modelId="{E8905905-4B94-4DC5-9815-B0036A0CA7FA}" type="pres">
      <dgm:prSet presAssocID="{2589E507-BA58-4097-948B-368F348FD612}" presName="BottomArrow" presStyleLbl="node1" presStyleIdx="1" presStyleCnt="2"/>
      <dgm:spPr/>
    </dgm:pt>
  </dgm:ptLst>
  <dgm:cxnLst>
    <dgm:cxn modelId="{773D1224-4A3C-4DF4-B283-11B72ECAA11C}" srcId="{2589E507-BA58-4097-948B-368F348FD612}" destId="{16A55696-BFC8-419F-98DE-4E28E8EA76BE}" srcOrd="0" destOrd="0" parTransId="{EB54EA96-635C-4DD8-9F7D-4BD6C3CF207A}" sibTransId="{0C56FA1D-C231-40BD-A075-40803B21BFD0}"/>
    <dgm:cxn modelId="{CDE3432D-2C81-44B6-9193-3352FB33019E}" type="presOf" srcId="{98EE026A-D0B1-4346-9625-A32ED85920A1}" destId="{4BF41666-7BA5-45DA-9EB2-6F42EC8D05B4}" srcOrd="0" destOrd="0" presId="urn:microsoft.com/office/officeart/2009/layout/ReverseList"/>
    <dgm:cxn modelId="{B398CD4F-8B89-4D94-906F-38DF71206B84}" srcId="{2589E507-BA58-4097-948B-368F348FD612}" destId="{98EE026A-D0B1-4346-9625-A32ED85920A1}" srcOrd="1" destOrd="0" parTransId="{9927FED2-4021-4FC5-A15A-9EF87B9B9E5A}" sibTransId="{818443B3-272C-4D2C-A0CB-535EBB9B1688}"/>
    <dgm:cxn modelId="{882DA272-2F49-454D-A673-C87D5A9D1BCE}" type="presOf" srcId="{2589E507-BA58-4097-948B-368F348FD612}" destId="{2022375A-E8DC-4159-99A9-9FEE9698A926}" srcOrd="0" destOrd="0" presId="urn:microsoft.com/office/officeart/2009/layout/ReverseList"/>
    <dgm:cxn modelId="{FE5F1C93-99D9-4217-97E9-E9986A8A4151}" type="presOf" srcId="{98EE026A-D0B1-4346-9625-A32ED85920A1}" destId="{B80B1FF6-A96F-4C90-B8FC-DC12D9F76769}" srcOrd="1" destOrd="0" presId="urn:microsoft.com/office/officeart/2009/layout/ReverseList"/>
    <dgm:cxn modelId="{0FE685E0-87D2-4294-924B-3801A401635B}" type="presOf" srcId="{16A55696-BFC8-419F-98DE-4E28E8EA76BE}" destId="{9C29D83A-8A56-4021-8DB7-64B7438DF12B}" srcOrd="0" destOrd="0" presId="urn:microsoft.com/office/officeart/2009/layout/ReverseList"/>
    <dgm:cxn modelId="{871622FE-8A54-40E3-B174-69E20B9250D1}" type="presOf" srcId="{16A55696-BFC8-419F-98DE-4E28E8EA76BE}" destId="{E7CCCFC1-9FF0-4DBB-BB0E-CB925A14B2F3}" srcOrd="1" destOrd="0" presId="urn:microsoft.com/office/officeart/2009/layout/ReverseList"/>
    <dgm:cxn modelId="{E1A65E8C-2A3D-48DD-BBDC-BCC91B6E9DCB}" type="presParOf" srcId="{2022375A-E8DC-4159-99A9-9FEE9698A926}" destId="{9C29D83A-8A56-4021-8DB7-64B7438DF12B}" srcOrd="0" destOrd="0" presId="urn:microsoft.com/office/officeart/2009/layout/ReverseList"/>
    <dgm:cxn modelId="{862DC1D1-67A3-4721-A677-158DDC2693C8}" type="presParOf" srcId="{2022375A-E8DC-4159-99A9-9FEE9698A926}" destId="{E7CCCFC1-9FF0-4DBB-BB0E-CB925A14B2F3}" srcOrd="1" destOrd="0" presId="urn:microsoft.com/office/officeart/2009/layout/ReverseList"/>
    <dgm:cxn modelId="{1EB1E9EC-CC1A-462C-B2C5-F64AA9BD03AA}" type="presParOf" srcId="{2022375A-E8DC-4159-99A9-9FEE9698A926}" destId="{4BF41666-7BA5-45DA-9EB2-6F42EC8D05B4}" srcOrd="2" destOrd="0" presId="urn:microsoft.com/office/officeart/2009/layout/ReverseList"/>
    <dgm:cxn modelId="{E44AEB84-7BA7-4BF1-972B-30D85419A29F}" type="presParOf" srcId="{2022375A-E8DC-4159-99A9-9FEE9698A926}" destId="{B80B1FF6-A96F-4C90-B8FC-DC12D9F76769}" srcOrd="3" destOrd="0" presId="urn:microsoft.com/office/officeart/2009/layout/ReverseList"/>
    <dgm:cxn modelId="{5658ED33-5D22-4260-8D85-77BA49924FB5}" type="presParOf" srcId="{2022375A-E8DC-4159-99A9-9FEE9698A926}" destId="{FB443021-D323-421A-9D8C-51D0D77062D8}" srcOrd="4" destOrd="0" presId="urn:microsoft.com/office/officeart/2009/layout/ReverseList"/>
    <dgm:cxn modelId="{C6772F99-58B8-4EBE-A3A3-3C8FAC41EF3F}" type="presParOf" srcId="{2022375A-E8DC-4159-99A9-9FEE9698A926}" destId="{E8905905-4B94-4DC5-9815-B0036A0CA7F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89E507-BA58-4097-948B-368F348FD612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A55696-BFC8-419F-98DE-4E28E8EA76BE}">
      <dgm:prSet phldrT="[Text]" custT="1"/>
      <dgm:spPr/>
      <dgm:t>
        <a:bodyPr/>
        <a:lstStyle/>
        <a:p>
          <a:r>
            <a:rPr lang="en-US" sz="2000" b="0" i="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Who has the largest number of followers?</a:t>
          </a:r>
          <a:br>
            <a:rPr lang="en-US" sz="1800" dirty="0"/>
          </a:br>
          <a:endParaRPr lang="en-IN" sz="18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54EA96-635C-4DD8-9F7D-4BD6C3CF207A}" type="parTrans" cxnId="{773D1224-4A3C-4DF4-B283-11B72ECAA11C}">
      <dgm:prSet/>
      <dgm:spPr/>
      <dgm:t>
        <a:bodyPr/>
        <a:lstStyle/>
        <a:p>
          <a:endParaRPr lang="en-IN"/>
        </a:p>
      </dgm:t>
    </dgm:pt>
    <dgm:pt modelId="{0C56FA1D-C231-40BD-A075-40803B21BFD0}" type="sibTrans" cxnId="{773D1224-4A3C-4DF4-B283-11B72ECAA11C}">
      <dgm:prSet/>
      <dgm:spPr/>
      <dgm:t>
        <a:bodyPr/>
        <a:lstStyle/>
        <a:p>
          <a:endParaRPr lang="en-IN"/>
        </a:p>
      </dgm:t>
    </dgm:pt>
    <dgm:pt modelId="{98EE026A-D0B1-4346-9625-A32ED85920A1}">
      <dgm:prSet phldrT="[Text]" custT="1"/>
      <dgm:spPr/>
      <dgm:t>
        <a:bodyPr/>
        <a:lstStyle/>
        <a:p>
          <a:r>
            <a:rPr lang="en-US" sz="12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SELECT 
	</a:t>
          </a:r>
          <a:r>
            <a:rPr lang="en-US" sz="12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Ticker_BI</a:t>
          </a:r>
          <a:r>
            <a:rPr lang="en-US" sz="12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
	</a:t>
          </a:r>
          <a:r>
            <a:rPr lang="en-US" sz="12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US" sz="12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
	</a:t>
          </a:r>
          <a:r>
            <a:rPr lang="en-US" sz="12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Ticker_numFollowers</a:t>
          </a:r>
          <a:r>
            <a:rPr lang="en-US" sz="12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
(SELECT MAX(</a:t>
          </a:r>
          <a:r>
            <a:rPr lang="en-US" sz="12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Ticker_numFollowers</a:t>
          </a:r>
          <a:r>
            <a:rPr lang="en-US" sz="12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FROM </a:t>
          </a:r>
          <a:r>
            <a:rPr lang="en-US" sz="1200" b="1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US" sz="1200" b="1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);</a:t>
          </a:r>
          <a:endParaRPr lang="en-IN" sz="1200" b="1" dirty="0">
            <a:solidFill>
              <a:schemeClr val="bg1">
                <a:lumMod val="10000"/>
              </a:schemeClr>
            </a:solidFill>
            <a:latin typeface="Tiger Expert" panose="02070300020205020404" pitchFamily="18" charset="0"/>
            <a:cs typeface="Times New Roman" panose="02020603050405020304" pitchFamily="18" charset="0"/>
          </a:endParaRPr>
        </a:p>
      </dgm:t>
    </dgm:pt>
    <dgm:pt modelId="{9927FED2-4021-4FC5-A15A-9EF87B9B9E5A}" type="parTrans" cxnId="{B398CD4F-8B89-4D94-906F-38DF71206B84}">
      <dgm:prSet/>
      <dgm:spPr/>
      <dgm:t>
        <a:bodyPr/>
        <a:lstStyle/>
        <a:p>
          <a:endParaRPr lang="en-IN"/>
        </a:p>
      </dgm:t>
    </dgm:pt>
    <dgm:pt modelId="{818443B3-272C-4D2C-A0CB-535EBB9B1688}" type="sibTrans" cxnId="{B398CD4F-8B89-4D94-906F-38DF71206B84}">
      <dgm:prSet/>
      <dgm:spPr/>
      <dgm:t>
        <a:bodyPr/>
        <a:lstStyle/>
        <a:p>
          <a:endParaRPr lang="en-IN"/>
        </a:p>
      </dgm:t>
    </dgm:pt>
    <dgm:pt modelId="{2022375A-E8DC-4159-99A9-9FEE9698A926}" type="pres">
      <dgm:prSet presAssocID="{2589E507-BA58-4097-948B-368F348FD612}" presName="Name0" presStyleCnt="0">
        <dgm:presLayoutVars>
          <dgm:chMax val="2"/>
          <dgm:chPref val="2"/>
          <dgm:animLvl val="lvl"/>
        </dgm:presLayoutVars>
      </dgm:prSet>
      <dgm:spPr/>
    </dgm:pt>
    <dgm:pt modelId="{9C29D83A-8A56-4021-8DB7-64B7438DF12B}" type="pres">
      <dgm:prSet presAssocID="{2589E507-BA58-4097-948B-368F348FD612}" presName="LeftText" presStyleLbl="revTx" presStyleIdx="0" presStyleCnt="0">
        <dgm:presLayoutVars>
          <dgm:bulletEnabled val="1"/>
        </dgm:presLayoutVars>
      </dgm:prSet>
      <dgm:spPr/>
    </dgm:pt>
    <dgm:pt modelId="{E7CCCFC1-9FF0-4DBB-BB0E-CB925A14B2F3}" type="pres">
      <dgm:prSet presAssocID="{2589E507-BA58-4097-948B-368F348FD612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4BF41666-7BA5-45DA-9EB2-6F42EC8D05B4}" type="pres">
      <dgm:prSet presAssocID="{2589E507-BA58-4097-948B-368F348FD612}" presName="RightText" presStyleLbl="revTx" presStyleIdx="0" presStyleCnt="0">
        <dgm:presLayoutVars>
          <dgm:bulletEnabled val="1"/>
        </dgm:presLayoutVars>
      </dgm:prSet>
      <dgm:spPr/>
    </dgm:pt>
    <dgm:pt modelId="{B80B1FF6-A96F-4C90-B8FC-DC12D9F76769}" type="pres">
      <dgm:prSet presAssocID="{2589E507-BA58-4097-948B-368F348FD612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FB443021-D323-421A-9D8C-51D0D77062D8}" type="pres">
      <dgm:prSet presAssocID="{2589E507-BA58-4097-948B-368F348FD612}" presName="TopArrow" presStyleLbl="node1" presStyleIdx="0" presStyleCnt="2"/>
      <dgm:spPr/>
    </dgm:pt>
    <dgm:pt modelId="{E8905905-4B94-4DC5-9815-B0036A0CA7FA}" type="pres">
      <dgm:prSet presAssocID="{2589E507-BA58-4097-948B-368F348FD612}" presName="BottomArrow" presStyleLbl="node1" presStyleIdx="1" presStyleCnt="2"/>
      <dgm:spPr/>
    </dgm:pt>
  </dgm:ptLst>
  <dgm:cxnLst>
    <dgm:cxn modelId="{773D1224-4A3C-4DF4-B283-11B72ECAA11C}" srcId="{2589E507-BA58-4097-948B-368F348FD612}" destId="{16A55696-BFC8-419F-98DE-4E28E8EA76BE}" srcOrd="0" destOrd="0" parTransId="{EB54EA96-635C-4DD8-9F7D-4BD6C3CF207A}" sibTransId="{0C56FA1D-C231-40BD-A075-40803B21BFD0}"/>
    <dgm:cxn modelId="{CDE3432D-2C81-44B6-9193-3352FB33019E}" type="presOf" srcId="{98EE026A-D0B1-4346-9625-A32ED85920A1}" destId="{4BF41666-7BA5-45DA-9EB2-6F42EC8D05B4}" srcOrd="0" destOrd="0" presId="urn:microsoft.com/office/officeart/2009/layout/ReverseList"/>
    <dgm:cxn modelId="{B398CD4F-8B89-4D94-906F-38DF71206B84}" srcId="{2589E507-BA58-4097-948B-368F348FD612}" destId="{98EE026A-D0B1-4346-9625-A32ED85920A1}" srcOrd="1" destOrd="0" parTransId="{9927FED2-4021-4FC5-A15A-9EF87B9B9E5A}" sibTransId="{818443B3-272C-4D2C-A0CB-535EBB9B1688}"/>
    <dgm:cxn modelId="{882DA272-2F49-454D-A673-C87D5A9D1BCE}" type="presOf" srcId="{2589E507-BA58-4097-948B-368F348FD612}" destId="{2022375A-E8DC-4159-99A9-9FEE9698A926}" srcOrd="0" destOrd="0" presId="urn:microsoft.com/office/officeart/2009/layout/ReverseList"/>
    <dgm:cxn modelId="{FE5F1C93-99D9-4217-97E9-E9986A8A4151}" type="presOf" srcId="{98EE026A-D0B1-4346-9625-A32ED85920A1}" destId="{B80B1FF6-A96F-4C90-B8FC-DC12D9F76769}" srcOrd="1" destOrd="0" presId="urn:microsoft.com/office/officeart/2009/layout/ReverseList"/>
    <dgm:cxn modelId="{0FE685E0-87D2-4294-924B-3801A401635B}" type="presOf" srcId="{16A55696-BFC8-419F-98DE-4E28E8EA76BE}" destId="{9C29D83A-8A56-4021-8DB7-64B7438DF12B}" srcOrd="0" destOrd="0" presId="urn:microsoft.com/office/officeart/2009/layout/ReverseList"/>
    <dgm:cxn modelId="{871622FE-8A54-40E3-B174-69E20B9250D1}" type="presOf" srcId="{16A55696-BFC8-419F-98DE-4E28E8EA76BE}" destId="{E7CCCFC1-9FF0-4DBB-BB0E-CB925A14B2F3}" srcOrd="1" destOrd="0" presId="urn:microsoft.com/office/officeart/2009/layout/ReverseList"/>
    <dgm:cxn modelId="{E1A65E8C-2A3D-48DD-BBDC-BCC91B6E9DCB}" type="presParOf" srcId="{2022375A-E8DC-4159-99A9-9FEE9698A926}" destId="{9C29D83A-8A56-4021-8DB7-64B7438DF12B}" srcOrd="0" destOrd="0" presId="urn:microsoft.com/office/officeart/2009/layout/ReverseList"/>
    <dgm:cxn modelId="{862DC1D1-67A3-4721-A677-158DDC2693C8}" type="presParOf" srcId="{2022375A-E8DC-4159-99A9-9FEE9698A926}" destId="{E7CCCFC1-9FF0-4DBB-BB0E-CB925A14B2F3}" srcOrd="1" destOrd="0" presId="urn:microsoft.com/office/officeart/2009/layout/ReverseList"/>
    <dgm:cxn modelId="{1EB1E9EC-CC1A-462C-B2C5-F64AA9BD03AA}" type="presParOf" srcId="{2022375A-E8DC-4159-99A9-9FEE9698A926}" destId="{4BF41666-7BA5-45DA-9EB2-6F42EC8D05B4}" srcOrd="2" destOrd="0" presId="urn:microsoft.com/office/officeart/2009/layout/ReverseList"/>
    <dgm:cxn modelId="{E44AEB84-7BA7-4BF1-972B-30D85419A29F}" type="presParOf" srcId="{2022375A-E8DC-4159-99A9-9FEE9698A926}" destId="{B80B1FF6-A96F-4C90-B8FC-DC12D9F76769}" srcOrd="3" destOrd="0" presId="urn:microsoft.com/office/officeart/2009/layout/ReverseList"/>
    <dgm:cxn modelId="{5658ED33-5D22-4260-8D85-77BA49924FB5}" type="presParOf" srcId="{2022375A-E8DC-4159-99A9-9FEE9698A926}" destId="{FB443021-D323-421A-9D8C-51D0D77062D8}" srcOrd="4" destOrd="0" presId="urn:microsoft.com/office/officeart/2009/layout/ReverseList"/>
    <dgm:cxn modelId="{C6772F99-58B8-4EBE-A3A3-3C8FAC41EF3F}" type="presParOf" srcId="{2022375A-E8DC-4159-99A9-9FEE9698A926}" destId="{E8905905-4B94-4DC5-9815-B0036A0CA7F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B9CD0D-2CF5-426B-9D56-63646BE131B8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54F2C59-6775-4AE0-9B33-58867303F856}">
      <dgm:prSet phldrT="[Text]"/>
      <dgm:spPr/>
      <dgm:t>
        <a:bodyPr/>
        <a:lstStyle/>
        <a:p>
          <a:r>
            <a:rPr lang="en-IN" b="1" dirty="0"/>
            <a:t>ETL</a:t>
          </a:r>
        </a:p>
      </dgm:t>
    </dgm:pt>
    <dgm:pt modelId="{A85FF036-700F-453A-8AA9-78ABE8D7F3C5}" type="parTrans" cxnId="{BA4A7591-4266-48FE-9369-2487F2F2D4B0}">
      <dgm:prSet/>
      <dgm:spPr/>
      <dgm:t>
        <a:bodyPr/>
        <a:lstStyle/>
        <a:p>
          <a:endParaRPr lang="en-IN"/>
        </a:p>
      </dgm:t>
    </dgm:pt>
    <dgm:pt modelId="{136F0D06-9185-4628-A084-89B20495B44F}" type="sibTrans" cxnId="{BA4A7591-4266-48FE-9369-2487F2F2D4B0}">
      <dgm:prSet/>
      <dgm:spPr/>
      <dgm:t>
        <a:bodyPr/>
        <a:lstStyle/>
        <a:p>
          <a:endParaRPr lang="en-IN"/>
        </a:p>
      </dgm:t>
    </dgm:pt>
    <dgm:pt modelId="{C2553397-4B4D-446A-B567-AA82ECF8F380}">
      <dgm:prSet phldrT="[Text]" custT="1"/>
      <dgm:spPr/>
      <dgm:t>
        <a:bodyPr/>
        <a:lstStyle/>
        <a:p>
          <a:r>
            <a:rPr lang="en-IN" sz="1800" b="1" dirty="0"/>
            <a:t>Data Preprocessing</a:t>
          </a:r>
        </a:p>
      </dgm:t>
    </dgm:pt>
    <dgm:pt modelId="{EA7E05B4-E56F-48C1-B18E-233A0ACE02A0}" type="parTrans" cxnId="{42AD3232-FB5B-4BF7-9065-F5EB5EC490BD}">
      <dgm:prSet/>
      <dgm:spPr/>
      <dgm:t>
        <a:bodyPr/>
        <a:lstStyle/>
        <a:p>
          <a:endParaRPr lang="en-IN"/>
        </a:p>
      </dgm:t>
    </dgm:pt>
    <dgm:pt modelId="{D95C092A-D269-4B4B-B469-58E63D0EF25B}" type="sibTrans" cxnId="{42AD3232-FB5B-4BF7-9065-F5EB5EC490BD}">
      <dgm:prSet/>
      <dgm:spPr/>
      <dgm:t>
        <a:bodyPr/>
        <a:lstStyle/>
        <a:p>
          <a:endParaRPr lang="en-IN"/>
        </a:p>
      </dgm:t>
    </dgm:pt>
    <dgm:pt modelId="{A4FE5AEA-9324-4659-ACFC-2A4838FAD0DB}">
      <dgm:prSet phldrT="[Text]" custT="1"/>
      <dgm:spPr/>
      <dgm:t>
        <a:bodyPr/>
        <a:lstStyle/>
        <a:p>
          <a:r>
            <a:rPr lang="en-IN" sz="1900" b="1" dirty="0"/>
            <a:t>Linear Regression </a:t>
          </a:r>
        </a:p>
      </dgm:t>
    </dgm:pt>
    <dgm:pt modelId="{54389059-4661-4B48-811E-78793DC0999C}" type="parTrans" cxnId="{0852B3DA-0A40-4609-8D01-D9C78612D455}">
      <dgm:prSet/>
      <dgm:spPr/>
      <dgm:t>
        <a:bodyPr/>
        <a:lstStyle/>
        <a:p>
          <a:endParaRPr lang="en-IN"/>
        </a:p>
      </dgm:t>
    </dgm:pt>
    <dgm:pt modelId="{D61CE77D-B458-4C56-BE83-8A3FB4286818}" type="sibTrans" cxnId="{0852B3DA-0A40-4609-8D01-D9C78612D455}">
      <dgm:prSet/>
      <dgm:spPr/>
      <dgm:t>
        <a:bodyPr/>
        <a:lstStyle/>
        <a:p>
          <a:endParaRPr lang="en-IN"/>
        </a:p>
      </dgm:t>
    </dgm:pt>
    <dgm:pt modelId="{DDB50303-1BB2-4B4B-B660-0D5978227613}">
      <dgm:prSet phldrT="[Text]" custT="1"/>
      <dgm:spPr/>
      <dgm:t>
        <a:bodyPr/>
        <a:lstStyle/>
        <a:p>
          <a:r>
            <a:rPr lang="en-IN" sz="1400" b="1" dirty="0"/>
            <a:t>Accuracy: 79.7%</a:t>
          </a:r>
        </a:p>
      </dgm:t>
    </dgm:pt>
    <dgm:pt modelId="{5CC03D42-CFD9-46D3-A20E-CB328A35DF8E}" type="parTrans" cxnId="{B9028270-753F-4C52-BDAB-CA3DA15E23FD}">
      <dgm:prSet/>
      <dgm:spPr/>
      <dgm:t>
        <a:bodyPr/>
        <a:lstStyle/>
        <a:p>
          <a:endParaRPr lang="en-IN"/>
        </a:p>
      </dgm:t>
    </dgm:pt>
    <dgm:pt modelId="{CB99AEA2-16A2-4178-A375-432273E3AD3D}" type="sibTrans" cxnId="{B9028270-753F-4C52-BDAB-CA3DA15E23FD}">
      <dgm:prSet/>
      <dgm:spPr/>
      <dgm:t>
        <a:bodyPr/>
        <a:lstStyle/>
        <a:p>
          <a:endParaRPr lang="en-IN"/>
        </a:p>
      </dgm:t>
    </dgm:pt>
    <dgm:pt modelId="{DB74FB11-EA07-4374-A86B-9A1473A165DB}">
      <dgm:prSet phldrT="[Text]" custT="1"/>
      <dgm:spPr/>
      <dgm:t>
        <a:bodyPr/>
        <a:lstStyle/>
        <a:p>
          <a:r>
            <a:rPr lang="en-IN" sz="1400" b="1" dirty="0"/>
            <a:t>One Hot Encoding</a:t>
          </a:r>
        </a:p>
      </dgm:t>
    </dgm:pt>
    <dgm:pt modelId="{65E6652F-29F1-4E01-85C5-925E4C3FF1E6}" type="parTrans" cxnId="{FD658E30-59C4-4C50-9C14-290D6A29DC07}">
      <dgm:prSet/>
      <dgm:spPr/>
      <dgm:t>
        <a:bodyPr/>
        <a:lstStyle/>
        <a:p>
          <a:endParaRPr lang="en-IN"/>
        </a:p>
      </dgm:t>
    </dgm:pt>
    <dgm:pt modelId="{87E7A83B-7B43-450C-BBF4-5B0B3E9A9CE8}" type="sibTrans" cxnId="{FD658E30-59C4-4C50-9C14-290D6A29DC07}">
      <dgm:prSet/>
      <dgm:spPr/>
      <dgm:t>
        <a:bodyPr/>
        <a:lstStyle/>
        <a:p>
          <a:endParaRPr lang="en-IN"/>
        </a:p>
      </dgm:t>
    </dgm:pt>
    <dgm:pt modelId="{595BA12A-DABB-48B9-A5FF-76E8D603720B}" type="pres">
      <dgm:prSet presAssocID="{FFB9CD0D-2CF5-426B-9D56-63646BE131B8}" presName="Name0" presStyleCnt="0">
        <dgm:presLayoutVars>
          <dgm:dir/>
          <dgm:resizeHandles val="exact"/>
        </dgm:presLayoutVars>
      </dgm:prSet>
      <dgm:spPr/>
    </dgm:pt>
    <dgm:pt modelId="{9E9AA829-8B79-42C8-B4AE-AC85452624CD}" type="pres">
      <dgm:prSet presAssocID="{054F2C59-6775-4AE0-9B33-58867303F856}" presName="composite" presStyleCnt="0"/>
      <dgm:spPr/>
    </dgm:pt>
    <dgm:pt modelId="{D0EAF048-66C3-4699-A37B-95F3FB478DEE}" type="pres">
      <dgm:prSet presAssocID="{054F2C59-6775-4AE0-9B33-58867303F856}" presName="imagSh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532694CA-78B4-44BC-B30E-B0EDF80452CC}" type="pres">
      <dgm:prSet presAssocID="{054F2C59-6775-4AE0-9B33-58867303F856}" presName="txNode" presStyleLbl="node1" presStyleIdx="0" presStyleCnt="3" custScaleY="35571">
        <dgm:presLayoutVars>
          <dgm:bulletEnabled val="1"/>
        </dgm:presLayoutVars>
      </dgm:prSet>
      <dgm:spPr/>
    </dgm:pt>
    <dgm:pt modelId="{BF41E8B3-D76C-4DCD-B95D-8C612F6FE819}" type="pres">
      <dgm:prSet presAssocID="{136F0D06-9185-4628-A084-89B20495B44F}" presName="sibTrans" presStyleLbl="sibTrans2D1" presStyleIdx="0" presStyleCnt="2"/>
      <dgm:spPr/>
    </dgm:pt>
    <dgm:pt modelId="{CA23EBF7-3145-4F78-AFE2-16E84322AF46}" type="pres">
      <dgm:prSet presAssocID="{136F0D06-9185-4628-A084-89B20495B44F}" presName="connTx" presStyleLbl="sibTrans2D1" presStyleIdx="0" presStyleCnt="2"/>
      <dgm:spPr/>
    </dgm:pt>
    <dgm:pt modelId="{B7B0D382-FA7E-43A8-A48B-CD3250FFB087}" type="pres">
      <dgm:prSet presAssocID="{C2553397-4B4D-446A-B567-AA82ECF8F380}" presName="composite" presStyleCnt="0"/>
      <dgm:spPr/>
    </dgm:pt>
    <dgm:pt modelId="{E7E498C8-05CE-4FC3-A4E6-F047BD78D7C5}" type="pres">
      <dgm:prSet presAssocID="{C2553397-4B4D-446A-B567-AA82ECF8F380}" presName="imagSh" presStyleLbl="bgImgPlac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3C763A2D-C58F-44C4-A33F-8E75F92D4D2B}" type="pres">
      <dgm:prSet presAssocID="{C2553397-4B4D-446A-B567-AA82ECF8F380}" presName="txNode" presStyleLbl="node1" presStyleIdx="1" presStyleCnt="3" custScaleY="43414">
        <dgm:presLayoutVars>
          <dgm:bulletEnabled val="1"/>
        </dgm:presLayoutVars>
      </dgm:prSet>
      <dgm:spPr/>
    </dgm:pt>
    <dgm:pt modelId="{8E3EB838-2873-4ECB-93E5-2D8180177460}" type="pres">
      <dgm:prSet presAssocID="{D95C092A-D269-4B4B-B469-58E63D0EF25B}" presName="sibTrans" presStyleLbl="sibTrans2D1" presStyleIdx="1" presStyleCnt="2"/>
      <dgm:spPr/>
    </dgm:pt>
    <dgm:pt modelId="{40418ECE-7B42-4557-B62B-38A4111A65FF}" type="pres">
      <dgm:prSet presAssocID="{D95C092A-D269-4B4B-B469-58E63D0EF25B}" presName="connTx" presStyleLbl="sibTrans2D1" presStyleIdx="1" presStyleCnt="2"/>
      <dgm:spPr/>
    </dgm:pt>
    <dgm:pt modelId="{B5E44016-6B69-4AF6-89A3-645735077365}" type="pres">
      <dgm:prSet presAssocID="{A4FE5AEA-9324-4659-ACFC-2A4838FAD0DB}" presName="composite" presStyleCnt="0"/>
      <dgm:spPr/>
    </dgm:pt>
    <dgm:pt modelId="{0EE7CD42-D70D-4B43-B4E5-46B928602B59}" type="pres">
      <dgm:prSet presAssocID="{A4FE5AEA-9324-4659-ACFC-2A4838FAD0DB}" presName="imagSh" presStyleLbl="bgImgPlac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C6C15A29-468E-4DB8-9905-EF8C97045915}" type="pres">
      <dgm:prSet presAssocID="{A4FE5AEA-9324-4659-ACFC-2A4838FAD0DB}" presName="txNode" presStyleLbl="node1" presStyleIdx="2" presStyleCnt="3" custScaleY="44122">
        <dgm:presLayoutVars>
          <dgm:bulletEnabled val="1"/>
        </dgm:presLayoutVars>
      </dgm:prSet>
      <dgm:spPr/>
    </dgm:pt>
  </dgm:ptLst>
  <dgm:cxnLst>
    <dgm:cxn modelId="{FD658E30-59C4-4C50-9C14-290D6A29DC07}" srcId="{C2553397-4B4D-446A-B567-AA82ECF8F380}" destId="{DB74FB11-EA07-4374-A86B-9A1473A165DB}" srcOrd="0" destOrd="0" parTransId="{65E6652F-29F1-4E01-85C5-925E4C3FF1E6}" sibTransId="{87E7A83B-7B43-450C-BBF4-5B0B3E9A9CE8}"/>
    <dgm:cxn modelId="{42AD3232-FB5B-4BF7-9065-F5EB5EC490BD}" srcId="{FFB9CD0D-2CF5-426B-9D56-63646BE131B8}" destId="{C2553397-4B4D-446A-B567-AA82ECF8F380}" srcOrd="1" destOrd="0" parTransId="{EA7E05B4-E56F-48C1-B18E-233A0ACE02A0}" sibTransId="{D95C092A-D269-4B4B-B469-58E63D0EF25B}"/>
    <dgm:cxn modelId="{0D2B8A38-B996-4B42-AC87-B00FA09BB4F8}" type="presOf" srcId="{136F0D06-9185-4628-A084-89B20495B44F}" destId="{BF41E8B3-D76C-4DCD-B95D-8C612F6FE819}" srcOrd="0" destOrd="0" presId="urn:microsoft.com/office/officeart/2005/8/layout/hProcess10"/>
    <dgm:cxn modelId="{B9028270-753F-4C52-BDAB-CA3DA15E23FD}" srcId="{A4FE5AEA-9324-4659-ACFC-2A4838FAD0DB}" destId="{DDB50303-1BB2-4B4B-B660-0D5978227613}" srcOrd="0" destOrd="0" parTransId="{5CC03D42-CFD9-46D3-A20E-CB328A35DF8E}" sibTransId="{CB99AEA2-16A2-4178-A375-432273E3AD3D}"/>
    <dgm:cxn modelId="{D7CD2974-0EE3-49B9-B67A-8002AD797E09}" type="presOf" srcId="{D95C092A-D269-4B4B-B469-58E63D0EF25B}" destId="{40418ECE-7B42-4557-B62B-38A4111A65FF}" srcOrd="1" destOrd="0" presId="urn:microsoft.com/office/officeart/2005/8/layout/hProcess10"/>
    <dgm:cxn modelId="{97519979-DF26-48F3-8092-301C49EA9E8D}" type="presOf" srcId="{136F0D06-9185-4628-A084-89B20495B44F}" destId="{CA23EBF7-3145-4F78-AFE2-16E84322AF46}" srcOrd="1" destOrd="0" presId="urn:microsoft.com/office/officeart/2005/8/layout/hProcess10"/>
    <dgm:cxn modelId="{AC71B07F-7EDF-450B-99B5-EBEED08231BB}" type="presOf" srcId="{DDB50303-1BB2-4B4B-B660-0D5978227613}" destId="{C6C15A29-468E-4DB8-9905-EF8C97045915}" srcOrd="0" destOrd="1" presId="urn:microsoft.com/office/officeart/2005/8/layout/hProcess10"/>
    <dgm:cxn modelId="{285B9682-50F7-4E7B-AE82-4351CC98E864}" type="presOf" srcId="{054F2C59-6775-4AE0-9B33-58867303F856}" destId="{532694CA-78B4-44BC-B30E-B0EDF80452CC}" srcOrd="0" destOrd="0" presId="urn:microsoft.com/office/officeart/2005/8/layout/hProcess10"/>
    <dgm:cxn modelId="{852B858D-5161-4BCB-9644-5406D94931AE}" type="presOf" srcId="{A4FE5AEA-9324-4659-ACFC-2A4838FAD0DB}" destId="{C6C15A29-468E-4DB8-9905-EF8C97045915}" srcOrd="0" destOrd="0" presId="urn:microsoft.com/office/officeart/2005/8/layout/hProcess10"/>
    <dgm:cxn modelId="{BA4A7591-4266-48FE-9369-2487F2F2D4B0}" srcId="{FFB9CD0D-2CF5-426B-9D56-63646BE131B8}" destId="{054F2C59-6775-4AE0-9B33-58867303F856}" srcOrd="0" destOrd="0" parTransId="{A85FF036-700F-453A-8AA9-78ABE8D7F3C5}" sibTransId="{136F0D06-9185-4628-A084-89B20495B44F}"/>
    <dgm:cxn modelId="{A43C6E98-8762-46CB-94E0-EA8A1147BA7A}" type="presOf" srcId="{DB74FB11-EA07-4374-A86B-9A1473A165DB}" destId="{3C763A2D-C58F-44C4-A33F-8E75F92D4D2B}" srcOrd="0" destOrd="1" presId="urn:microsoft.com/office/officeart/2005/8/layout/hProcess10"/>
    <dgm:cxn modelId="{413E93D6-2799-486F-A2B6-0AC3BC005702}" type="presOf" srcId="{C2553397-4B4D-446A-B567-AA82ECF8F380}" destId="{3C763A2D-C58F-44C4-A33F-8E75F92D4D2B}" srcOrd="0" destOrd="0" presId="urn:microsoft.com/office/officeart/2005/8/layout/hProcess10"/>
    <dgm:cxn modelId="{74D349D7-558F-4397-A957-493BEBB67119}" type="presOf" srcId="{FFB9CD0D-2CF5-426B-9D56-63646BE131B8}" destId="{595BA12A-DABB-48B9-A5FF-76E8D603720B}" srcOrd="0" destOrd="0" presId="urn:microsoft.com/office/officeart/2005/8/layout/hProcess10"/>
    <dgm:cxn modelId="{0852B3DA-0A40-4609-8D01-D9C78612D455}" srcId="{FFB9CD0D-2CF5-426B-9D56-63646BE131B8}" destId="{A4FE5AEA-9324-4659-ACFC-2A4838FAD0DB}" srcOrd="2" destOrd="0" parTransId="{54389059-4661-4B48-811E-78793DC0999C}" sibTransId="{D61CE77D-B458-4C56-BE83-8A3FB4286818}"/>
    <dgm:cxn modelId="{BF005CEA-60AC-4697-A262-4DC31304AAE0}" type="presOf" srcId="{D95C092A-D269-4B4B-B469-58E63D0EF25B}" destId="{8E3EB838-2873-4ECB-93E5-2D8180177460}" srcOrd="0" destOrd="0" presId="urn:microsoft.com/office/officeart/2005/8/layout/hProcess10"/>
    <dgm:cxn modelId="{5ED3348B-2272-45F7-AEE9-0A954FEDCD6A}" type="presParOf" srcId="{595BA12A-DABB-48B9-A5FF-76E8D603720B}" destId="{9E9AA829-8B79-42C8-B4AE-AC85452624CD}" srcOrd="0" destOrd="0" presId="urn:microsoft.com/office/officeart/2005/8/layout/hProcess10"/>
    <dgm:cxn modelId="{718841E4-D5BA-4C37-9F6A-B0F68DAE4C4E}" type="presParOf" srcId="{9E9AA829-8B79-42C8-B4AE-AC85452624CD}" destId="{D0EAF048-66C3-4699-A37B-95F3FB478DEE}" srcOrd="0" destOrd="0" presId="urn:microsoft.com/office/officeart/2005/8/layout/hProcess10"/>
    <dgm:cxn modelId="{591BB387-9362-4B23-BB6A-5D8064913A15}" type="presParOf" srcId="{9E9AA829-8B79-42C8-B4AE-AC85452624CD}" destId="{532694CA-78B4-44BC-B30E-B0EDF80452CC}" srcOrd="1" destOrd="0" presId="urn:microsoft.com/office/officeart/2005/8/layout/hProcess10"/>
    <dgm:cxn modelId="{969EF4CD-56EE-4AC6-84CF-BF1C277A0F18}" type="presParOf" srcId="{595BA12A-DABB-48B9-A5FF-76E8D603720B}" destId="{BF41E8B3-D76C-4DCD-B95D-8C612F6FE819}" srcOrd="1" destOrd="0" presId="urn:microsoft.com/office/officeart/2005/8/layout/hProcess10"/>
    <dgm:cxn modelId="{F38CADB2-DAA6-42E0-8DCA-DFD6E08CB577}" type="presParOf" srcId="{BF41E8B3-D76C-4DCD-B95D-8C612F6FE819}" destId="{CA23EBF7-3145-4F78-AFE2-16E84322AF46}" srcOrd="0" destOrd="0" presId="urn:microsoft.com/office/officeart/2005/8/layout/hProcess10"/>
    <dgm:cxn modelId="{11061466-1B94-488C-8451-4079F2A8F69D}" type="presParOf" srcId="{595BA12A-DABB-48B9-A5FF-76E8D603720B}" destId="{B7B0D382-FA7E-43A8-A48B-CD3250FFB087}" srcOrd="2" destOrd="0" presId="urn:microsoft.com/office/officeart/2005/8/layout/hProcess10"/>
    <dgm:cxn modelId="{CCF794F8-602B-4B75-9567-4719ECFCAF69}" type="presParOf" srcId="{B7B0D382-FA7E-43A8-A48B-CD3250FFB087}" destId="{E7E498C8-05CE-4FC3-A4E6-F047BD78D7C5}" srcOrd="0" destOrd="0" presId="urn:microsoft.com/office/officeart/2005/8/layout/hProcess10"/>
    <dgm:cxn modelId="{6F84AE8C-E6D9-4F49-A063-2FC990919CB0}" type="presParOf" srcId="{B7B0D382-FA7E-43A8-A48B-CD3250FFB087}" destId="{3C763A2D-C58F-44C4-A33F-8E75F92D4D2B}" srcOrd="1" destOrd="0" presId="urn:microsoft.com/office/officeart/2005/8/layout/hProcess10"/>
    <dgm:cxn modelId="{24171996-0C44-45E1-85A9-8E8E49165FC6}" type="presParOf" srcId="{595BA12A-DABB-48B9-A5FF-76E8D603720B}" destId="{8E3EB838-2873-4ECB-93E5-2D8180177460}" srcOrd="3" destOrd="0" presId="urn:microsoft.com/office/officeart/2005/8/layout/hProcess10"/>
    <dgm:cxn modelId="{E39126F3-C3C3-426E-8238-046BEA1C5271}" type="presParOf" srcId="{8E3EB838-2873-4ECB-93E5-2D8180177460}" destId="{40418ECE-7B42-4557-B62B-38A4111A65FF}" srcOrd="0" destOrd="0" presId="urn:microsoft.com/office/officeart/2005/8/layout/hProcess10"/>
    <dgm:cxn modelId="{49A1C629-5E29-4311-9B15-BFC9B8C78F16}" type="presParOf" srcId="{595BA12A-DABB-48B9-A5FF-76E8D603720B}" destId="{B5E44016-6B69-4AF6-89A3-645735077365}" srcOrd="4" destOrd="0" presId="urn:microsoft.com/office/officeart/2005/8/layout/hProcess10"/>
    <dgm:cxn modelId="{C73C87F2-6D2E-4FFC-A67E-1BBD6C6A843C}" type="presParOf" srcId="{B5E44016-6B69-4AF6-89A3-645735077365}" destId="{0EE7CD42-D70D-4B43-B4E5-46B928602B59}" srcOrd="0" destOrd="0" presId="urn:microsoft.com/office/officeart/2005/8/layout/hProcess10"/>
    <dgm:cxn modelId="{DFEB1462-9801-48B1-8034-FADDDB2C067E}" type="presParOf" srcId="{B5E44016-6B69-4AF6-89A3-645735077365}" destId="{C6C15A29-468E-4DB8-9905-EF8C9704591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3F563-D260-4EE8-870C-CDA3916F0B87}">
      <dsp:nvSpPr>
        <dsp:cNvPr id="0" name=""/>
        <dsp:cNvSpPr/>
      </dsp:nvSpPr>
      <dsp:spPr>
        <a:xfrm>
          <a:off x="-6726825" y="-1043829"/>
          <a:ext cx="8012653" cy="8041418"/>
        </a:xfrm>
        <a:prstGeom prst="blockArc">
          <a:avLst>
            <a:gd name="adj1" fmla="val 18900000"/>
            <a:gd name="adj2" fmla="val 2700000"/>
            <a:gd name="adj3" fmla="val 270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F5779-E34D-44DC-963C-8C729ACF6774}">
      <dsp:nvSpPr>
        <dsp:cNvPr id="0" name=""/>
        <dsp:cNvSpPr/>
      </dsp:nvSpPr>
      <dsp:spPr>
        <a:xfrm>
          <a:off x="417656" y="270657"/>
          <a:ext cx="7432154" cy="54107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Problem Statement and Tools Used</a:t>
          </a:r>
        </a:p>
      </dsp:txBody>
      <dsp:txXfrm>
        <a:off x="444069" y="297070"/>
        <a:ext cx="7379328" cy="488251"/>
      </dsp:txXfrm>
    </dsp:sp>
    <dsp:sp modelId="{1EA8D211-859F-472B-B48A-4105AF3423F8}">
      <dsp:nvSpPr>
        <dsp:cNvPr id="0" name=""/>
        <dsp:cNvSpPr/>
      </dsp:nvSpPr>
      <dsp:spPr>
        <a:xfrm>
          <a:off x="110226" y="233766"/>
          <a:ext cx="614860" cy="614860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31501-DF5D-47A9-B991-E34CF57994BF}">
      <dsp:nvSpPr>
        <dsp:cNvPr id="0" name=""/>
        <dsp:cNvSpPr/>
      </dsp:nvSpPr>
      <dsp:spPr>
        <a:xfrm>
          <a:off x="907650" y="1082750"/>
          <a:ext cx="6942159" cy="541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Estimize Highlights</a:t>
          </a:r>
        </a:p>
      </dsp:txBody>
      <dsp:txXfrm>
        <a:off x="907650" y="1082750"/>
        <a:ext cx="6942159" cy="541077"/>
      </dsp:txXfrm>
    </dsp:sp>
    <dsp:sp modelId="{49EF5064-1F0A-477F-9405-6E37617DB58A}">
      <dsp:nvSpPr>
        <dsp:cNvPr id="0" name=""/>
        <dsp:cNvSpPr/>
      </dsp:nvSpPr>
      <dsp:spPr>
        <a:xfrm>
          <a:off x="569477" y="1015116"/>
          <a:ext cx="676347" cy="676347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9BB4B-9BE3-4443-8F38-7EB27D4408D8}">
      <dsp:nvSpPr>
        <dsp:cNvPr id="0" name=""/>
        <dsp:cNvSpPr/>
      </dsp:nvSpPr>
      <dsp:spPr>
        <a:xfrm>
          <a:off x="1176165" y="1894248"/>
          <a:ext cx="6673645" cy="541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Workflow</a:t>
          </a:r>
        </a:p>
      </dsp:txBody>
      <dsp:txXfrm>
        <a:off x="1176165" y="1894248"/>
        <a:ext cx="6673645" cy="541077"/>
      </dsp:txXfrm>
    </dsp:sp>
    <dsp:sp modelId="{BAC1F537-4FDF-4D27-A8F9-8134D2F86804}">
      <dsp:nvSpPr>
        <dsp:cNvPr id="0" name=""/>
        <dsp:cNvSpPr/>
      </dsp:nvSpPr>
      <dsp:spPr>
        <a:xfrm>
          <a:off x="837991" y="1826613"/>
          <a:ext cx="676347" cy="676347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42A84-2392-45C0-BBCA-B0B62B2CB655}">
      <dsp:nvSpPr>
        <dsp:cNvPr id="0" name=""/>
        <dsp:cNvSpPr/>
      </dsp:nvSpPr>
      <dsp:spPr>
        <a:xfrm>
          <a:off x="1261899" y="2706341"/>
          <a:ext cx="6587910" cy="541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Data Scraping</a:t>
          </a:r>
          <a:endParaRPr lang="en-US" sz="2400" b="1" kern="1200" dirty="0"/>
        </a:p>
      </dsp:txBody>
      <dsp:txXfrm>
        <a:off x="1261899" y="2706341"/>
        <a:ext cx="6587910" cy="541077"/>
      </dsp:txXfrm>
    </dsp:sp>
    <dsp:sp modelId="{FA553550-703A-4378-9C98-64AAC4D7EA1C}">
      <dsp:nvSpPr>
        <dsp:cNvPr id="0" name=""/>
        <dsp:cNvSpPr/>
      </dsp:nvSpPr>
      <dsp:spPr>
        <a:xfrm>
          <a:off x="954469" y="2669449"/>
          <a:ext cx="614860" cy="614860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D810E-66B6-453F-8788-5FC1C697AEEF}">
      <dsp:nvSpPr>
        <dsp:cNvPr id="0" name=""/>
        <dsp:cNvSpPr/>
      </dsp:nvSpPr>
      <dsp:spPr>
        <a:xfrm>
          <a:off x="1176165" y="3518434"/>
          <a:ext cx="6673645" cy="541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 dirty="0"/>
            <a:t>Database Design</a:t>
          </a:r>
          <a:endParaRPr lang="en-US" sz="2400" b="1" kern="1200" dirty="0"/>
        </a:p>
      </dsp:txBody>
      <dsp:txXfrm>
        <a:off x="1176165" y="3518434"/>
        <a:ext cx="6673645" cy="541077"/>
      </dsp:txXfrm>
    </dsp:sp>
    <dsp:sp modelId="{E4E034C7-36FD-4F1D-9EDF-2B909E6C894F}">
      <dsp:nvSpPr>
        <dsp:cNvPr id="0" name=""/>
        <dsp:cNvSpPr/>
      </dsp:nvSpPr>
      <dsp:spPr>
        <a:xfrm>
          <a:off x="868735" y="3481542"/>
          <a:ext cx="614860" cy="614860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7A995-2F84-4473-B27A-0F75463EF545}">
      <dsp:nvSpPr>
        <dsp:cNvPr id="0" name=""/>
        <dsp:cNvSpPr/>
      </dsp:nvSpPr>
      <dsp:spPr>
        <a:xfrm>
          <a:off x="907650" y="4329931"/>
          <a:ext cx="6942159" cy="541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rial" panose="020B0604020202020204"/>
            </a:rPr>
            <a:t>Query Analysis</a:t>
          </a:r>
        </a:p>
      </dsp:txBody>
      <dsp:txXfrm>
        <a:off x="907650" y="4329931"/>
        <a:ext cx="6942159" cy="541077"/>
      </dsp:txXfrm>
    </dsp:sp>
    <dsp:sp modelId="{66E0C712-6C71-419D-9897-00B91173B13F}">
      <dsp:nvSpPr>
        <dsp:cNvPr id="0" name=""/>
        <dsp:cNvSpPr/>
      </dsp:nvSpPr>
      <dsp:spPr>
        <a:xfrm>
          <a:off x="569477" y="4262296"/>
          <a:ext cx="676347" cy="676347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BFF1B-35FE-4A93-B92E-6DA2B4C22915}">
      <dsp:nvSpPr>
        <dsp:cNvPr id="0" name=""/>
        <dsp:cNvSpPr/>
      </dsp:nvSpPr>
      <dsp:spPr>
        <a:xfrm>
          <a:off x="417656" y="5142024"/>
          <a:ext cx="7432154" cy="54107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948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Regression Analysis</a:t>
          </a:r>
        </a:p>
      </dsp:txBody>
      <dsp:txXfrm>
        <a:off x="417656" y="5142024"/>
        <a:ext cx="7432154" cy="541077"/>
      </dsp:txXfrm>
    </dsp:sp>
    <dsp:sp modelId="{CB174D78-404F-4F40-B7FF-C93A4F1496C3}">
      <dsp:nvSpPr>
        <dsp:cNvPr id="0" name=""/>
        <dsp:cNvSpPr/>
      </dsp:nvSpPr>
      <dsp:spPr>
        <a:xfrm>
          <a:off x="79482" y="5074389"/>
          <a:ext cx="676347" cy="676347"/>
        </a:xfrm>
        <a:prstGeom prst="ellipse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2FF19-2122-426C-9F7A-5A9A75BE12E1}">
      <dsp:nvSpPr>
        <dsp:cNvPr id="0" name=""/>
        <dsp:cNvSpPr/>
      </dsp:nvSpPr>
      <dsp:spPr>
        <a:xfrm rot="5400000">
          <a:off x="-255636" y="257000"/>
          <a:ext cx="1704245" cy="11929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Scrape Data</a:t>
          </a:r>
        </a:p>
      </dsp:txBody>
      <dsp:txXfrm rot="-5400000">
        <a:off x="2" y="597849"/>
        <a:ext cx="1192971" cy="511274"/>
      </dsp:txXfrm>
    </dsp:sp>
    <dsp:sp modelId="{8DE793B5-3641-4AF7-8335-84F6CEB788CF}">
      <dsp:nvSpPr>
        <dsp:cNvPr id="0" name=""/>
        <dsp:cNvSpPr/>
      </dsp:nvSpPr>
      <dsp:spPr>
        <a:xfrm rot="5400000">
          <a:off x="4715373" y="-3521038"/>
          <a:ext cx="1107759" cy="8152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Extract comprehensive data for 29 stock tickers from Estimize.com, covering 2020,2021,2022 years across four quarters.</a:t>
          </a:r>
          <a:endParaRPr lang="en-IN" sz="2000" kern="1200" dirty="0"/>
        </a:p>
      </dsp:txBody>
      <dsp:txXfrm rot="-5400000">
        <a:off x="1192971" y="55440"/>
        <a:ext cx="8098487" cy="999607"/>
      </dsp:txXfrm>
    </dsp:sp>
    <dsp:sp modelId="{8DFA7E0C-95A4-4074-B26B-1A7423C8B164}">
      <dsp:nvSpPr>
        <dsp:cNvPr id="0" name=""/>
        <dsp:cNvSpPr/>
      </dsp:nvSpPr>
      <dsp:spPr>
        <a:xfrm rot="5400000">
          <a:off x="-255636" y="1768212"/>
          <a:ext cx="1704245" cy="11929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Data Storage</a:t>
          </a:r>
          <a:endParaRPr lang="en-IN" sz="1800" kern="1200" dirty="0"/>
        </a:p>
      </dsp:txBody>
      <dsp:txXfrm rot="-5400000">
        <a:off x="2" y="2109061"/>
        <a:ext cx="1192971" cy="511274"/>
      </dsp:txXfrm>
    </dsp:sp>
    <dsp:sp modelId="{32C140DE-F2DD-489A-9FE1-F6FCF8169140}">
      <dsp:nvSpPr>
        <dsp:cNvPr id="0" name=""/>
        <dsp:cNvSpPr/>
      </dsp:nvSpPr>
      <dsp:spPr>
        <a:xfrm rot="5400000">
          <a:off x="4715373" y="-2009826"/>
          <a:ext cx="1107759" cy="8152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Develop structured datasets to systematically store scraped information, encompassing EPS data, Company details, and Analyst insights.</a:t>
          </a:r>
          <a:endParaRPr lang="en-IN" sz="2000" kern="1200" dirty="0"/>
        </a:p>
      </dsp:txBody>
      <dsp:txXfrm rot="-5400000">
        <a:off x="1192971" y="1566652"/>
        <a:ext cx="8098487" cy="999607"/>
      </dsp:txXfrm>
    </dsp:sp>
    <dsp:sp modelId="{66A45935-02F9-4EBF-9DCD-C9F37BAF829E}">
      <dsp:nvSpPr>
        <dsp:cNvPr id="0" name=""/>
        <dsp:cNvSpPr/>
      </dsp:nvSpPr>
      <dsp:spPr>
        <a:xfrm rot="5400000">
          <a:off x="-255636" y="3279424"/>
          <a:ext cx="1704245" cy="11929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Database Creation</a:t>
          </a:r>
          <a:endParaRPr lang="en-IN" sz="1800" kern="1200" dirty="0"/>
        </a:p>
      </dsp:txBody>
      <dsp:txXfrm rot="-5400000">
        <a:off x="2" y="3620273"/>
        <a:ext cx="1192971" cy="511274"/>
      </dsp:txXfrm>
    </dsp:sp>
    <dsp:sp modelId="{03E8B213-0354-4D0A-9F04-D5FE188FE47F}">
      <dsp:nvSpPr>
        <dsp:cNvPr id="0" name=""/>
        <dsp:cNvSpPr/>
      </dsp:nvSpPr>
      <dsp:spPr>
        <a:xfrm rot="5400000">
          <a:off x="4715373" y="-498614"/>
          <a:ext cx="1107759" cy="8152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Construct a robust database leveraging the generated datasets, facilitating seamless queries to extract accurate and relevant information.</a:t>
          </a:r>
          <a:endParaRPr lang="en-IN" sz="2000" kern="1200" dirty="0"/>
        </a:p>
      </dsp:txBody>
      <dsp:txXfrm rot="-5400000">
        <a:off x="1192971" y="3077864"/>
        <a:ext cx="8098487" cy="9996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FD5CC-C4BC-4AFE-B126-395E097435DC}">
      <dsp:nvSpPr>
        <dsp:cNvPr id="0" name=""/>
        <dsp:cNvSpPr/>
      </dsp:nvSpPr>
      <dsp:spPr>
        <a:xfrm>
          <a:off x="248436" y="1263912"/>
          <a:ext cx="1032387" cy="91519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197DB-9115-4EBD-82C4-BAE5BBA35850}">
      <dsp:nvSpPr>
        <dsp:cNvPr id="0" name=""/>
        <dsp:cNvSpPr/>
      </dsp:nvSpPr>
      <dsp:spPr>
        <a:xfrm>
          <a:off x="0" y="2179932"/>
          <a:ext cx="2150268" cy="323873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Utilized for browser automation to navigate through Estimize.com and extract data dynamically.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Allows interaction with web elements to access diverse information on stock estimates, analyst details, and company profiles.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</dsp:txBody>
      <dsp:txXfrm>
        <a:off x="62979" y="2242911"/>
        <a:ext cx="2024310" cy="3112776"/>
      </dsp:txXfrm>
    </dsp:sp>
    <dsp:sp modelId="{C36793D4-6C0C-4DBF-AF56-29DB5216B440}">
      <dsp:nvSpPr>
        <dsp:cNvPr id="0" name=""/>
        <dsp:cNvSpPr/>
      </dsp:nvSpPr>
      <dsp:spPr>
        <a:xfrm rot="21573601">
          <a:off x="1796856" y="1503139"/>
          <a:ext cx="781376" cy="51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1796858" y="1607070"/>
        <a:ext cx="626372" cy="310007"/>
      </dsp:txXfrm>
    </dsp:sp>
    <dsp:sp modelId="{9E002FF8-C63C-4EB5-8752-DCD8D722CFDF}">
      <dsp:nvSpPr>
        <dsp:cNvPr id="0" name=""/>
        <dsp:cNvSpPr/>
      </dsp:nvSpPr>
      <dsp:spPr>
        <a:xfrm>
          <a:off x="3026558" y="1288602"/>
          <a:ext cx="1264358" cy="109306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006EF-3335-4936-9B06-C0DA0D354108}">
      <dsp:nvSpPr>
        <dsp:cNvPr id="0" name=""/>
        <dsp:cNvSpPr/>
      </dsp:nvSpPr>
      <dsp:spPr>
        <a:xfrm>
          <a:off x="2897328" y="2238021"/>
          <a:ext cx="2150268" cy="2580645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Served as the primary programming language for scripting, orchestrating the entire web scraping process.</a:t>
          </a:r>
          <a:endParaRPr lang="en-IN" sz="1400" kern="1200" dirty="0"/>
        </a:p>
      </dsp:txBody>
      <dsp:txXfrm>
        <a:off x="2960307" y="2301000"/>
        <a:ext cx="2024310" cy="2454687"/>
      </dsp:txXfrm>
    </dsp:sp>
    <dsp:sp modelId="{9D7DDC91-7E85-4666-862B-A0219132C8E3}">
      <dsp:nvSpPr>
        <dsp:cNvPr id="0" name=""/>
        <dsp:cNvSpPr/>
      </dsp:nvSpPr>
      <dsp:spPr>
        <a:xfrm rot="21585522">
          <a:off x="4631163" y="1570938"/>
          <a:ext cx="836946" cy="51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4631164" y="1674600"/>
        <a:ext cx="681942" cy="310007"/>
      </dsp:txXfrm>
    </dsp:sp>
    <dsp:sp modelId="{C223C816-3CA6-4FE8-856B-F464A34635DF}">
      <dsp:nvSpPr>
        <dsp:cNvPr id="0" name=""/>
        <dsp:cNvSpPr/>
      </dsp:nvSpPr>
      <dsp:spPr>
        <a:xfrm>
          <a:off x="5736097" y="1410340"/>
          <a:ext cx="1048148" cy="82768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CBC2-4084-4EFF-9F67-11B1F0C4E055}">
      <dsp:nvSpPr>
        <dsp:cNvPr id="0" name=""/>
        <dsp:cNvSpPr/>
      </dsp:nvSpPr>
      <dsp:spPr>
        <a:xfrm>
          <a:off x="5660914" y="2179050"/>
          <a:ext cx="2150268" cy="262640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+mn-lt"/>
            </a:rPr>
            <a:t>Integrated to establish a connection with a MySQL database for storing and querying data.</a:t>
          </a:r>
          <a:endParaRPr lang="en-IN" sz="1400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+mn-lt"/>
            </a:rPr>
            <a:t>Created database to store the scraped EPS, company, and analyst information.</a:t>
          </a:r>
          <a:endParaRPr lang="en-IN" sz="1400" kern="1200" dirty="0">
            <a:latin typeface="+mn-lt"/>
          </a:endParaRPr>
        </a:p>
      </dsp:txBody>
      <dsp:txXfrm>
        <a:off x="5723893" y="2242029"/>
        <a:ext cx="2024310" cy="2500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F77A9-F1BB-4569-B381-39A3D23BA519}">
      <dsp:nvSpPr>
        <dsp:cNvPr id="0" name=""/>
        <dsp:cNvSpPr/>
      </dsp:nvSpPr>
      <dsp:spPr>
        <a:xfrm>
          <a:off x="8608" y="2474036"/>
          <a:ext cx="2315649" cy="19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 Selenium for automated web scraping of unstructured data from Estimize.com.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techniques to capture data from various web elements, transforming unstructured data into a usable format.</a:t>
          </a:r>
          <a:endParaRPr lang="en-IN" sz="1200" b="0" i="0" kern="12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561" y="2517989"/>
        <a:ext cx="2227743" cy="1412750"/>
      </dsp:txXfrm>
    </dsp:sp>
    <dsp:sp modelId="{82E519E6-B889-4DD1-B091-4F14FA45E42C}">
      <dsp:nvSpPr>
        <dsp:cNvPr id="0" name=""/>
        <dsp:cNvSpPr/>
      </dsp:nvSpPr>
      <dsp:spPr>
        <a:xfrm>
          <a:off x="1329099" y="2997721"/>
          <a:ext cx="2452094" cy="2452094"/>
        </a:xfrm>
        <a:prstGeom prst="leftCircularArrow">
          <a:avLst>
            <a:gd name="adj1" fmla="val 2743"/>
            <a:gd name="adj2" fmla="val 334289"/>
            <a:gd name="adj3" fmla="val 2109800"/>
            <a:gd name="adj4" fmla="val 9024489"/>
            <a:gd name="adj5" fmla="val 32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2FD56-E6D6-4FD7-BC80-8DF2C2EB1864}">
      <dsp:nvSpPr>
        <dsp:cNvPr id="0" name=""/>
        <dsp:cNvSpPr/>
      </dsp:nvSpPr>
      <dsp:spPr>
        <a:xfrm>
          <a:off x="523197" y="3974693"/>
          <a:ext cx="2058354" cy="81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800" b="1" i="0" kern="1200" dirty="0"/>
            <a:t>Data Acquisition</a:t>
          </a:r>
          <a:endParaRPr lang="en-IN" sz="1800" kern="1200" dirty="0"/>
        </a:p>
      </dsp:txBody>
      <dsp:txXfrm>
        <a:off x="547171" y="3998667"/>
        <a:ext cx="2010406" cy="770591"/>
      </dsp:txXfrm>
    </dsp:sp>
    <dsp:sp modelId="{71D3F9F3-006A-4559-875C-08F61D3F270A}">
      <dsp:nvSpPr>
        <dsp:cNvPr id="0" name=""/>
        <dsp:cNvSpPr/>
      </dsp:nvSpPr>
      <dsp:spPr>
        <a:xfrm>
          <a:off x="2901816" y="2474036"/>
          <a:ext cx="2315649" cy="19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Store the scraped data into a </a:t>
          </a:r>
          <a:r>
            <a:rPr lang="en-US" sz="12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json</a:t>
          </a:r>
          <a:r>
            <a:rPr lang="en-US" sz="1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or csv format.</a:t>
          </a:r>
          <a:endParaRPr lang="en-IN" sz="12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Making it ready for easy querying.</a:t>
          </a:r>
        </a:p>
      </dsp:txBody>
      <dsp:txXfrm>
        <a:off x="2945769" y="2927259"/>
        <a:ext cx="2227743" cy="1412750"/>
      </dsp:txXfrm>
    </dsp:sp>
    <dsp:sp modelId="{20C390A2-9493-48C6-B9E5-1C1D69496EB7}">
      <dsp:nvSpPr>
        <dsp:cNvPr id="0" name=""/>
        <dsp:cNvSpPr/>
      </dsp:nvSpPr>
      <dsp:spPr>
        <a:xfrm>
          <a:off x="4203010" y="1333297"/>
          <a:ext cx="2747982" cy="2747982"/>
        </a:xfrm>
        <a:prstGeom prst="circularArrow">
          <a:avLst>
            <a:gd name="adj1" fmla="val 2447"/>
            <a:gd name="adj2" fmla="val 296254"/>
            <a:gd name="adj3" fmla="val 19528235"/>
            <a:gd name="adj4" fmla="val 12575511"/>
            <a:gd name="adj5" fmla="val 28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23C47-4D2D-4E8F-B11E-DCA12BCFFFF7}">
      <dsp:nvSpPr>
        <dsp:cNvPr id="0" name=""/>
        <dsp:cNvSpPr/>
      </dsp:nvSpPr>
      <dsp:spPr>
        <a:xfrm>
          <a:off x="3416405" y="2064766"/>
          <a:ext cx="2058354" cy="81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Data Storage in JSON/CSV format</a:t>
          </a:r>
          <a:endParaRPr lang="en-IN" sz="1800" kern="1200" dirty="0"/>
        </a:p>
      </dsp:txBody>
      <dsp:txXfrm>
        <a:off x="3440379" y="2088740"/>
        <a:ext cx="2010406" cy="770591"/>
      </dsp:txXfrm>
    </dsp:sp>
    <dsp:sp modelId="{82E6AD45-491F-4F36-8A4D-736B7D7E0C36}">
      <dsp:nvSpPr>
        <dsp:cNvPr id="0" name=""/>
        <dsp:cNvSpPr/>
      </dsp:nvSpPr>
      <dsp:spPr>
        <a:xfrm>
          <a:off x="5795024" y="2474036"/>
          <a:ext cx="2315649" cy="19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 MySQL database and table schema matching the structure of the scraped data.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Dump the data in the CSV file to MYSQL workbench using sqlalchemy and </a:t>
          </a:r>
          <a:r>
            <a:rPr lang="en-IN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urllib.parse</a:t>
          </a:r>
          <a:r>
            <a:rPr lang="en-IN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libraries in python</a:t>
          </a:r>
        </a:p>
      </dsp:txBody>
      <dsp:txXfrm>
        <a:off x="5838977" y="2517989"/>
        <a:ext cx="2227743" cy="1412750"/>
      </dsp:txXfrm>
    </dsp:sp>
    <dsp:sp modelId="{D4F6CD18-8249-409F-8618-D14077251751}">
      <dsp:nvSpPr>
        <dsp:cNvPr id="0" name=""/>
        <dsp:cNvSpPr/>
      </dsp:nvSpPr>
      <dsp:spPr>
        <a:xfrm>
          <a:off x="7115514" y="2997721"/>
          <a:ext cx="2452094" cy="2452094"/>
        </a:xfrm>
        <a:prstGeom prst="leftCircularArrow">
          <a:avLst>
            <a:gd name="adj1" fmla="val 2743"/>
            <a:gd name="adj2" fmla="val 334289"/>
            <a:gd name="adj3" fmla="val 2109800"/>
            <a:gd name="adj4" fmla="val 9024489"/>
            <a:gd name="adj5" fmla="val 32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81463-7B2C-4E68-A874-BB20B0D39819}">
      <dsp:nvSpPr>
        <dsp:cNvPr id="0" name=""/>
        <dsp:cNvSpPr/>
      </dsp:nvSpPr>
      <dsp:spPr>
        <a:xfrm>
          <a:off x="6309613" y="3974693"/>
          <a:ext cx="2058354" cy="81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Importing Data - MYSQL</a:t>
          </a:r>
          <a:endParaRPr lang="en-IN" sz="1800" kern="1200" dirty="0"/>
        </a:p>
      </dsp:txBody>
      <dsp:txXfrm>
        <a:off x="6333587" y="3998667"/>
        <a:ext cx="2010406" cy="770591"/>
      </dsp:txXfrm>
    </dsp:sp>
    <dsp:sp modelId="{1F55085C-4943-41BF-9917-6764EAD057B6}">
      <dsp:nvSpPr>
        <dsp:cNvPr id="0" name=""/>
        <dsp:cNvSpPr/>
      </dsp:nvSpPr>
      <dsp:spPr>
        <a:xfrm>
          <a:off x="8688232" y="2474036"/>
          <a:ext cx="2315649" cy="1909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SQL queries to retrieve and analyze the imported data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32185" y="2927259"/>
        <a:ext cx="2227743" cy="1412750"/>
      </dsp:txXfrm>
    </dsp:sp>
    <dsp:sp modelId="{C7DD2A4A-C7E5-4F9A-9080-A7D64C44DDF5}">
      <dsp:nvSpPr>
        <dsp:cNvPr id="0" name=""/>
        <dsp:cNvSpPr/>
      </dsp:nvSpPr>
      <dsp:spPr>
        <a:xfrm>
          <a:off x="9202821" y="2064766"/>
          <a:ext cx="2058354" cy="81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/>
            <a:t>Querying Data - MYSQL</a:t>
          </a:r>
          <a:endParaRPr lang="en-IN" sz="1800" kern="1200" dirty="0"/>
        </a:p>
      </dsp:txBody>
      <dsp:txXfrm>
        <a:off x="9226795" y="2088740"/>
        <a:ext cx="2010406" cy="7705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CCFC1-9FF0-4DBB-BB0E-CB925A14B2F3}">
      <dsp:nvSpPr>
        <dsp:cNvPr id="0" name=""/>
        <dsp:cNvSpPr/>
      </dsp:nvSpPr>
      <dsp:spPr>
        <a:xfrm rot="16200000">
          <a:off x="695744" y="1789276"/>
          <a:ext cx="3788828" cy="23153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Given a ticker, how many analysts have made estimations for its EPS? Rank them</a:t>
          </a:r>
          <a:br>
            <a:rPr lang="en-US" sz="180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800" b="0" i="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by their confidence score, total points, error rate or accuracy percentile?</a:t>
          </a:r>
          <a:endParaRPr lang="en-IN" sz="1800" kern="12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1545518" y="1165598"/>
        <a:ext cx="2202327" cy="3562732"/>
      </dsp:txXfrm>
    </dsp:sp>
    <dsp:sp modelId="{B80B1FF6-A96F-4C90-B8FC-DC12D9F76769}">
      <dsp:nvSpPr>
        <dsp:cNvPr id="0" name=""/>
        <dsp:cNvSpPr/>
      </dsp:nvSpPr>
      <dsp:spPr>
        <a:xfrm rot="5400000">
          <a:off x="3116257" y="1789276"/>
          <a:ext cx="3788828" cy="231537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SELECT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E.Company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E.Name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A.UserID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A.AnalystConfidenceScore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A.Accuracy_Percentile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SUM(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A.Points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as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Total_points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epsdata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E
INNER JOIN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analystinfodata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A
    ON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E.Name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A.Name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'NKE'
GROUP BY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E.Company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E.Name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A.UserID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A.AnalystConfidenceScore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A.Accuracy_Percentile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ORDER BY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A.AnalystConfidenceScore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DESC,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Total_points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A.Accuracy_Percentile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;</a:t>
          </a:r>
        </a:p>
      </dsp:txBody>
      <dsp:txXfrm rot="-5400000">
        <a:off x="3852983" y="1165598"/>
        <a:ext cx="2202327" cy="3562732"/>
      </dsp:txXfrm>
    </dsp:sp>
    <dsp:sp modelId="{FB443021-D323-421A-9D8C-51D0D77062D8}">
      <dsp:nvSpPr>
        <dsp:cNvPr id="0" name=""/>
        <dsp:cNvSpPr/>
      </dsp:nvSpPr>
      <dsp:spPr>
        <a:xfrm>
          <a:off x="2589922" y="0"/>
          <a:ext cx="2420512" cy="2420394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05905-4B94-4DC5-9815-B0036A0CA7FA}">
      <dsp:nvSpPr>
        <dsp:cNvPr id="0" name=""/>
        <dsp:cNvSpPr/>
      </dsp:nvSpPr>
      <dsp:spPr>
        <a:xfrm rot="10800000">
          <a:off x="2589922" y="3472945"/>
          <a:ext cx="2420512" cy="2420394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CCFC1-9FF0-4DBB-BB0E-CB925A14B2F3}">
      <dsp:nvSpPr>
        <dsp:cNvPr id="0" name=""/>
        <dsp:cNvSpPr/>
      </dsp:nvSpPr>
      <dsp:spPr>
        <a:xfrm rot="16200000">
          <a:off x="717222" y="1833243"/>
          <a:ext cx="3881927" cy="23722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Given a industry, how many companies are covered, the average number of analysts, the average bias between the Estimize Consensus and the Reported Earnings?</a:t>
          </a:r>
          <a:endParaRPr lang="en-IN" sz="1800" kern="12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1587876" y="1194240"/>
        <a:ext cx="2256444" cy="3650277"/>
      </dsp:txXfrm>
    </dsp:sp>
    <dsp:sp modelId="{B80B1FF6-A96F-4C90-B8FC-DC12D9F76769}">
      <dsp:nvSpPr>
        <dsp:cNvPr id="0" name=""/>
        <dsp:cNvSpPr/>
      </dsp:nvSpPr>
      <dsp:spPr>
        <a:xfrm rot="5400000">
          <a:off x="3197211" y="1833243"/>
          <a:ext cx="3881927" cy="23722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SSELECT
	count(distinct(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)) as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Num_Companies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(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Ticker_NumAnalysts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as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Avg_Analysts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(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E.ReportedEarnings_EPS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+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E.EstConsensus_EPS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)/2 as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Avg_bias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Ticker_Industries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
	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C 
INNER JOIN
	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eps_data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E on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E.Ticker_EPS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
	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C.Ticker_Industries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'Food &amp; Staples Retailing'
GROUP BY
	</a:t>
          </a:r>
          <a:r>
            <a:rPr lang="en-IN" sz="115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C.Ticker_Industries</a:t>
          </a:r>
          <a:r>
            <a:rPr lang="en-IN" sz="115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;</a:t>
          </a:r>
        </a:p>
      </dsp:txBody>
      <dsp:txXfrm rot="-5400000">
        <a:off x="3952040" y="1194240"/>
        <a:ext cx="2256444" cy="3650277"/>
      </dsp:txXfrm>
    </dsp:sp>
    <dsp:sp modelId="{FB443021-D323-421A-9D8C-51D0D77062D8}">
      <dsp:nvSpPr>
        <dsp:cNvPr id="0" name=""/>
        <dsp:cNvSpPr/>
      </dsp:nvSpPr>
      <dsp:spPr>
        <a:xfrm>
          <a:off x="2657943" y="0"/>
          <a:ext cx="2479989" cy="247986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05905-4B94-4DC5-9815-B0036A0CA7FA}">
      <dsp:nvSpPr>
        <dsp:cNvPr id="0" name=""/>
        <dsp:cNvSpPr/>
      </dsp:nvSpPr>
      <dsp:spPr>
        <a:xfrm rot="10800000">
          <a:off x="2657943" y="3558282"/>
          <a:ext cx="2479989" cy="247986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CCFC1-9FF0-4DBB-BB0E-CB925A14B2F3}">
      <dsp:nvSpPr>
        <dsp:cNvPr id="0" name=""/>
        <dsp:cNvSpPr/>
      </dsp:nvSpPr>
      <dsp:spPr>
        <a:xfrm rot="16200000">
          <a:off x="797086" y="1832788"/>
          <a:ext cx="3880965" cy="237168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114300" rIns="102870" bIns="1143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Which company have the largest number of analysts with confidence score greater</a:t>
          </a:r>
          <a:br>
            <a:rPr lang="en-US" sz="180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800" b="0" i="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than 7?</a:t>
          </a:r>
          <a:endParaRPr lang="en-IN" sz="1800" kern="12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1667525" y="1193944"/>
        <a:ext cx="2255884" cy="3649371"/>
      </dsp:txXfrm>
    </dsp:sp>
    <dsp:sp modelId="{B80B1FF6-A96F-4C90-B8FC-DC12D9F76769}">
      <dsp:nvSpPr>
        <dsp:cNvPr id="0" name=""/>
        <dsp:cNvSpPr/>
      </dsp:nvSpPr>
      <dsp:spPr>
        <a:xfrm rot="5400000">
          <a:off x="3276461" y="1832788"/>
          <a:ext cx="3880965" cy="237168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9850" rIns="41910" bIns="6985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SELECT 
    DISTINCT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C.Ticker_NumAnalysts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
    COUNT(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I.AnalystUserName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AS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No_of_Analysts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C
INNER JOIN 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analyst_eps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P ON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P.Ticker_AE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INNER JOIN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analyst_data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I ON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P.AnalystSecondaryName_AE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I.AnalystUserName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I.AnalystConfidenceRate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&gt; 7
GROUP BY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C.Ticker_BI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,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C.Ticker_NumAnalysts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ORDER BY 
    </a:t>
          </a:r>
          <a:r>
            <a:rPr lang="en-IN" sz="11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C.Ticker_NumAnalysts</a:t>
          </a:r>
          <a:r>
            <a:rPr lang="en-IN" sz="11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 DESC
LIMIT 1;</a:t>
          </a:r>
        </a:p>
      </dsp:txBody>
      <dsp:txXfrm rot="-5400000">
        <a:off x="4031103" y="1193944"/>
        <a:ext cx="2255884" cy="3649371"/>
      </dsp:txXfrm>
    </dsp:sp>
    <dsp:sp modelId="{FB443021-D323-421A-9D8C-51D0D77062D8}">
      <dsp:nvSpPr>
        <dsp:cNvPr id="0" name=""/>
        <dsp:cNvSpPr/>
      </dsp:nvSpPr>
      <dsp:spPr>
        <a:xfrm>
          <a:off x="2737326" y="0"/>
          <a:ext cx="2479374" cy="2479254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05905-4B94-4DC5-9815-B0036A0CA7FA}">
      <dsp:nvSpPr>
        <dsp:cNvPr id="0" name=""/>
        <dsp:cNvSpPr/>
      </dsp:nvSpPr>
      <dsp:spPr>
        <a:xfrm rot="10800000">
          <a:off x="2737326" y="3557400"/>
          <a:ext cx="2479374" cy="2479254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CCFC1-9FF0-4DBB-BB0E-CB925A14B2F3}">
      <dsp:nvSpPr>
        <dsp:cNvPr id="0" name=""/>
        <dsp:cNvSpPr/>
      </dsp:nvSpPr>
      <dsp:spPr>
        <a:xfrm rot="16200000">
          <a:off x="797086" y="1832788"/>
          <a:ext cx="3880965" cy="237168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27000" rIns="114300" bIns="127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Who has the largest number of followers?</a:t>
          </a:r>
          <a:br>
            <a:rPr lang="en-US" sz="1800" kern="1200" dirty="0"/>
          </a:br>
          <a:endParaRPr lang="en-IN" sz="1800" kern="1200" dirty="0">
            <a:solidFill>
              <a:schemeClr val="bg1">
                <a:lumMod val="1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1667525" y="1193944"/>
        <a:ext cx="2255884" cy="3649371"/>
      </dsp:txXfrm>
    </dsp:sp>
    <dsp:sp modelId="{B80B1FF6-A96F-4C90-B8FC-DC12D9F76769}">
      <dsp:nvSpPr>
        <dsp:cNvPr id="0" name=""/>
        <dsp:cNvSpPr/>
      </dsp:nvSpPr>
      <dsp:spPr>
        <a:xfrm rot="5400000">
          <a:off x="3276461" y="1832788"/>
          <a:ext cx="3880965" cy="237168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76200" rIns="45720" bIns="76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SELECT 
	</a:t>
          </a:r>
          <a:r>
            <a:rPr lang="en-US" sz="12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Ticker_BI</a:t>
          </a:r>
          <a:r>
            <a:rPr lang="en-US" sz="12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FROM 
	</a:t>
          </a:r>
          <a:r>
            <a:rPr lang="en-US" sz="12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US" sz="12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
WHERE
	</a:t>
          </a:r>
          <a:r>
            <a:rPr lang="en-US" sz="12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Ticker_numFollowers</a:t>
          </a:r>
          <a:r>
            <a:rPr lang="en-US" sz="12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 =
(SELECT MAX(</a:t>
          </a:r>
          <a:r>
            <a:rPr lang="en-US" sz="12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Ticker_numFollowers</a:t>
          </a:r>
          <a:r>
            <a:rPr lang="en-US" sz="12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 FROM </a:t>
          </a:r>
          <a:r>
            <a:rPr lang="en-US" sz="1200" b="1" kern="1200" dirty="0" err="1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company_details</a:t>
          </a:r>
          <a:r>
            <a:rPr lang="en-US" sz="1200" b="1" kern="1200" dirty="0">
              <a:solidFill>
                <a:schemeClr val="bg1">
                  <a:lumMod val="10000"/>
                </a:schemeClr>
              </a:solidFill>
              <a:latin typeface="Tiger Expert" panose="02070300020205020404" pitchFamily="18" charset="0"/>
              <a:cs typeface="Times New Roman" panose="02020603050405020304" pitchFamily="18" charset="0"/>
            </a:rPr>
            <a:t>);</a:t>
          </a:r>
          <a:endParaRPr lang="en-IN" sz="1200" b="1" kern="1200" dirty="0">
            <a:solidFill>
              <a:schemeClr val="bg1">
                <a:lumMod val="10000"/>
              </a:schemeClr>
            </a:solidFill>
            <a:latin typeface="Tiger Expert" panose="02070300020205020404" pitchFamily="18" charset="0"/>
            <a:cs typeface="Times New Roman" panose="02020603050405020304" pitchFamily="18" charset="0"/>
          </a:endParaRPr>
        </a:p>
      </dsp:txBody>
      <dsp:txXfrm rot="-5400000">
        <a:off x="4031103" y="1193944"/>
        <a:ext cx="2255884" cy="3649371"/>
      </dsp:txXfrm>
    </dsp:sp>
    <dsp:sp modelId="{FB443021-D323-421A-9D8C-51D0D77062D8}">
      <dsp:nvSpPr>
        <dsp:cNvPr id="0" name=""/>
        <dsp:cNvSpPr/>
      </dsp:nvSpPr>
      <dsp:spPr>
        <a:xfrm>
          <a:off x="2737326" y="0"/>
          <a:ext cx="2479374" cy="2479254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05905-4B94-4DC5-9815-B0036A0CA7FA}">
      <dsp:nvSpPr>
        <dsp:cNvPr id="0" name=""/>
        <dsp:cNvSpPr/>
      </dsp:nvSpPr>
      <dsp:spPr>
        <a:xfrm rot="10800000">
          <a:off x="2737326" y="3557400"/>
          <a:ext cx="2479374" cy="2479254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AF048-66C3-4699-A37B-95F3FB478DEE}">
      <dsp:nvSpPr>
        <dsp:cNvPr id="0" name=""/>
        <dsp:cNvSpPr/>
      </dsp:nvSpPr>
      <dsp:spPr>
        <a:xfrm>
          <a:off x="4699" y="1542288"/>
          <a:ext cx="2214233" cy="221423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694CA-78B4-44BC-B30E-B0EDF80452CC}">
      <dsp:nvSpPr>
        <dsp:cNvPr id="0" name=""/>
        <dsp:cNvSpPr/>
      </dsp:nvSpPr>
      <dsp:spPr>
        <a:xfrm>
          <a:off x="365156" y="3584133"/>
          <a:ext cx="2214233" cy="787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b="1" kern="1200" dirty="0"/>
            <a:t>ETL</a:t>
          </a:r>
        </a:p>
      </dsp:txBody>
      <dsp:txXfrm>
        <a:off x="388225" y="3607202"/>
        <a:ext cx="2168095" cy="741486"/>
      </dsp:txXfrm>
    </dsp:sp>
    <dsp:sp modelId="{BF41E8B3-D76C-4DCD-B95D-8C612F6FE819}">
      <dsp:nvSpPr>
        <dsp:cNvPr id="0" name=""/>
        <dsp:cNvSpPr/>
      </dsp:nvSpPr>
      <dsp:spPr>
        <a:xfrm rot="21556525">
          <a:off x="2645426" y="2361287"/>
          <a:ext cx="426544" cy="53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2645431" y="2468506"/>
        <a:ext cx="298581" cy="319229"/>
      </dsp:txXfrm>
    </dsp:sp>
    <dsp:sp modelId="{E7E498C8-05CE-4FC3-A4E6-F047BD78D7C5}">
      <dsp:nvSpPr>
        <dsp:cNvPr id="0" name=""/>
        <dsp:cNvSpPr/>
      </dsp:nvSpPr>
      <dsp:spPr>
        <a:xfrm>
          <a:off x="3437534" y="1498873"/>
          <a:ext cx="2214233" cy="22142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63A2D-C58F-44C4-A33F-8E75F92D4D2B}">
      <dsp:nvSpPr>
        <dsp:cNvPr id="0" name=""/>
        <dsp:cNvSpPr/>
      </dsp:nvSpPr>
      <dsp:spPr>
        <a:xfrm>
          <a:off x="3797990" y="3453886"/>
          <a:ext cx="2214233" cy="961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Data Preprocessing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 dirty="0"/>
            <a:t>One Hot Encoding</a:t>
          </a:r>
        </a:p>
      </dsp:txBody>
      <dsp:txXfrm>
        <a:off x="3826145" y="3482041"/>
        <a:ext cx="2157923" cy="904977"/>
      </dsp:txXfrm>
    </dsp:sp>
    <dsp:sp modelId="{8E3EB838-2873-4ECB-93E5-2D8180177460}">
      <dsp:nvSpPr>
        <dsp:cNvPr id="0" name=""/>
        <dsp:cNvSpPr/>
      </dsp:nvSpPr>
      <dsp:spPr>
        <a:xfrm rot="21596075">
          <a:off x="6078277" y="2337970"/>
          <a:ext cx="426510" cy="532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6078277" y="2444453"/>
        <a:ext cx="298557" cy="319229"/>
      </dsp:txXfrm>
    </dsp:sp>
    <dsp:sp modelId="{0EE7CD42-D70D-4B43-B4E5-46B928602B59}">
      <dsp:nvSpPr>
        <dsp:cNvPr id="0" name=""/>
        <dsp:cNvSpPr/>
      </dsp:nvSpPr>
      <dsp:spPr>
        <a:xfrm>
          <a:off x="6870368" y="1494954"/>
          <a:ext cx="2214233" cy="221423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5A29-468E-4DB8-9905-EF8C97045915}">
      <dsp:nvSpPr>
        <dsp:cNvPr id="0" name=""/>
        <dsp:cNvSpPr/>
      </dsp:nvSpPr>
      <dsp:spPr>
        <a:xfrm>
          <a:off x="7230824" y="3442128"/>
          <a:ext cx="2214233" cy="976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Linear Regression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 dirty="0"/>
            <a:t>Accuracy: 79.7%</a:t>
          </a:r>
        </a:p>
      </dsp:txBody>
      <dsp:txXfrm>
        <a:off x="7259438" y="3470742"/>
        <a:ext cx="2157005" cy="919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11/30/2023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8D3DA-330F-4CC8-8B26-721ABEB11229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B6D76-9969-425C-A518-09FFE63A59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81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B6D76-9969-425C-A518-09FFE63A590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8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0912A2CA-599F-4ACA-8735-D1AFE88A9471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BABE-C16B-4614-98AB-D1A45648BE19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69F2E-9522-4B76-BA46-E55A42070558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B7B5B-4E83-4315-9E7C-2D4D39FB321E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381B-24CA-4FC6-B8B0-C2FA3EBC7A38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C14B-F3F8-467F-80F7-54D4E70596A2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B9E2-AA09-43A5-A3A4-82D16F6BD10E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10CB7A02-6C58-498A-8FBB-C67F5CE5D6F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82FF47CF-9369-45FB-9BC5-9384827ED35B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6F52C057-E62D-424D-84B1-7EBF333C6A2C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2EE86-3F40-4F0A-ABB6-59DFFAC2036A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DE77D-B190-43D8-AD9F-FB06AA69524A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F844-2907-48D5-AC28-C702931B395D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BFA0-F978-41AE-A6E8-8A8658085B5F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1DBFE-F05B-4FAC-B02F-85C6304403A6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6FE05D4-F304-4AFD-96BE-0817CA34E7D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6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A570-E922-0FC5-1A44-798C29919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1" y="731583"/>
            <a:ext cx="10710355" cy="2387600"/>
          </a:xfrm>
        </p:spPr>
        <p:txBody>
          <a:bodyPr/>
          <a:lstStyle/>
          <a:p>
            <a:pPr marL="0" indent="0">
              <a:lnSpc>
                <a:spcPts val="6561"/>
              </a:lnSpc>
              <a:buNone/>
            </a:pPr>
            <a:r>
              <a:rPr lang="en-US" sz="4000" b="1" dirty="0">
                <a:latin typeface="+mj-lt"/>
                <a:ea typeface="Playfair Display" pitchFamily="34" charset="-122"/>
                <a:cs typeface="Playfair Display" pitchFamily="34" charset="-120"/>
              </a:rPr>
              <a:t>Data Management for Analytics Project Using Web Scraping from Estimize.com</a:t>
            </a:r>
            <a:endParaRPr lang="en-US" sz="40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24F9-CCE9-A526-61A7-D2F9017C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42550-8CA2-2DE6-DA9D-2DF6C9F49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830" y="3429000"/>
            <a:ext cx="6153150" cy="309877"/>
          </a:xfrm>
        </p:spPr>
        <p:txBody>
          <a:bodyPr/>
          <a:lstStyle/>
          <a:p>
            <a:r>
              <a:rPr lang="en-IN" sz="2800" dirty="0"/>
              <a:t>EstiAmaze Teens !!!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>
                    <a:lumMod val="10000"/>
                  </a:schemeClr>
                </a:solidFill>
              </a:rPr>
              <a:t>Bharath Badri Venkata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>
                    <a:lumMod val="10000"/>
                  </a:schemeClr>
                </a:solidFill>
              </a:rPr>
              <a:t>Vaishnavi </a:t>
            </a:r>
            <a:r>
              <a:rPr lang="en-IN" dirty="0" err="1">
                <a:solidFill>
                  <a:schemeClr val="bg1">
                    <a:lumMod val="10000"/>
                  </a:schemeClr>
                </a:solidFill>
              </a:rPr>
              <a:t>Mada</a:t>
            </a:r>
            <a:endParaRPr lang="en-IN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>
                <a:solidFill>
                  <a:schemeClr val="bg1">
                    <a:lumMod val="10000"/>
                  </a:schemeClr>
                </a:solidFill>
              </a:rPr>
              <a:t>Srujani</a:t>
            </a:r>
            <a:r>
              <a:rPr lang="en-IN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N" dirty="0" err="1">
                <a:solidFill>
                  <a:schemeClr val="bg1">
                    <a:lumMod val="10000"/>
                  </a:schemeClr>
                </a:solidFill>
              </a:rPr>
              <a:t>Mareddy</a:t>
            </a:r>
            <a:endParaRPr lang="en-IN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3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20CC4-7D6B-618F-A322-D63A19BF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8AAEF6C-A7CC-A9E9-A078-09D533DAC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10058"/>
              </p:ext>
            </p:extLst>
          </p:nvPr>
        </p:nvGraphicFramePr>
        <p:xfrm>
          <a:off x="-1139645" y="252002"/>
          <a:ext cx="7796362" cy="603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8075723-B3E7-457A-6D9C-6385D408D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78" y="2990090"/>
            <a:ext cx="5695950" cy="561975"/>
          </a:xfrm>
          <a:prstGeom prst="rect">
            <a:avLst/>
          </a:prstGeom>
        </p:spPr>
      </p:pic>
      <p:sp>
        <p:nvSpPr>
          <p:cNvPr id="8" name="Dodecagon 7">
            <a:extLst>
              <a:ext uri="{FF2B5EF4-FFF2-40B4-BE49-F238E27FC236}">
                <a16:creationId xmlns:a16="http://schemas.microsoft.com/office/drawing/2014/main" id="{6435EA3F-4C78-BABC-40B0-814F8A4CA787}"/>
              </a:ext>
            </a:extLst>
          </p:cNvPr>
          <p:cNvSpPr/>
          <p:nvPr/>
        </p:nvSpPr>
        <p:spPr>
          <a:xfrm>
            <a:off x="260231" y="252002"/>
            <a:ext cx="759124" cy="72461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971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DE7AA-AD8C-5759-CF7B-818B5F77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0057924-C3BB-9B61-315A-136C4E1B0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497263"/>
              </p:ext>
            </p:extLst>
          </p:nvPr>
        </p:nvGraphicFramePr>
        <p:xfrm>
          <a:off x="-328763" y="252002"/>
          <a:ext cx="7954513" cy="60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186BCD7-C0C1-11D3-CDAC-F01FEC0CE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876" y="2970291"/>
            <a:ext cx="4267200" cy="600075"/>
          </a:xfrm>
          <a:prstGeom prst="rect">
            <a:avLst/>
          </a:prstGeom>
        </p:spPr>
      </p:pic>
      <p:sp>
        <p:nvSpPr>
          <p:cNvPr id="10" name="Dodecagon 9">
            <a:extLst>
              <a:ext uri="{FF2B5EF4-FFF2-40B4-BE49-F238E27FC236}">
                <a16:creationId xmlns:a16="http://schemas.microsoft.com/office/drawing/2014/main" id="{465E4FD4-06F6-79BE-A564-E79A7711BD0E}"/>
              </a:ext>
            </a:extLst>
          </p:cNvPr>
          <p:cNvSpPr/>
          <p:nvPr/>
        </p:nvSpPr>
        <p:spPr>
          <a:xfrm>
            <a:off x="294736" y="252002"/>
            <a:ext cx="759124" cy="72461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256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D13AC-38BA-38CE-5208-C6BF9ACC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D3DB10-195C-41CB-490E-FD1CB6ACC3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184957"/>
              </p:ext>
            </p:extLst>
          </p:nvPr>
        </p:nvGraphicFramePr>
        <p:xfrm>
          <a:off x="-328763" y="252002"/>
          <a:ext cx="7954513" cy="60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1148F02-61CF-B8E2-DF74-C9A3E0676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9251" y="2779987"/>
            <a:ext cx="2897379" cy="649013"/>
          </a:xfrm>
          <a:prstGeom prst="rect">
            <a:avLst/>
          </a:prstGeom>
        </p:spPr>
      </p:pic>
      <p:sp>
        <p:nvSpPr>
          <p:cNvPr id="7" name="Dodecagon 6">
            <a:extLst>
              <a:ext uri="{FF2B5EF4-FFF2-40B4-BE49-F238E27FC236}">
                <a16:creationId xmlns:a16="http://schemas.microsoft.com/office/drawing/2014/main" id="{7B39DAAF-F56D-22A8-0668-F1B9E47FDBD3}"/>
              </a:ext>
            </a:extLst>
          </p:cNvPr>
          <p:cNvSpPr/>
          <p:nvPr/>
        </p:nvSpPr>
        <p:spPr>
          <a:xfrm>
            <a:off x="260230" y="252002"/>
            <a:ext cx="759124" cy="72461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642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B4E4-EC0F-B0FB-0D5E-CE2F27B9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2101"/>
            <a:ext cx="11430000" cy="997196"/>
          </a:xfrm>
        </p:spPr>
        <p:txBody>
          <a:bodyPr/>
          <a:lstStyle/>
          <a:p>
            <a:r>
              <a:rPr lang="en-US" sz="3600" b="1" dirty="0"/>
              <a:t>Regression Analysis</a:t>
            </a:r>
            <a:br>
              <a:rPr lang="en-US" sz="3600" b="1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D8F1-3186-1FCC-6638-28190EBC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E3928C-B6C2-5497-E4AE-5464C3909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70429"/>
              </p:ext>
            </p:extLst>
          </p:nvPr>
        </p:nvGraphicFramePr>
        <p:xfrm>
          <a:off x="1371121" y="650654"/>
          <a:ext cx="9449758" cy="5914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026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61AF-3BD6-DF97-FC7B-495CC543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89F7A-A5D1-499B-E628-0CA82F04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79" y="1429720"/>
            <a:ext cx="7541442" cy="39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4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7E1-0C8E-0DC4-950C-68523C11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927" y="2938683"/>
            <a:ext cx="4156364" cy="694549"/>
          </a:xfrm>
        </p:spPr>
        <p:txBody>
          <a:bodyPr/>
          <a:lstStyle/>
          <a:p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8307-9774-DDC6-8C99-083915F2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3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8675C1-0680-3D1D-A22D-6BDFBB612AD0}"/>
              </a:ext>
            </a:extLst>
          </p:cNvPr>
          <p:cNvSpPr/>
          <p:nvPr/>
        </p:nvSpPr>
        <p:spPr>
          <a:xfrm flipH="1">
            <a:off x="0" y="0"/>
            <a:ext cx="5364480" cy="6858000"/>
          </a:xfrm>
          <a:custGeom>
            <a:avLst/>
            <a:gdLst>
              <a:gd name="connsiteX0" fmla="*/ 2656836 w 2656836"/>
              <a:gd name="connsiteY0" fmla="*/ 0 h 5124865"/>
              <a:gd name="connsiteX1" fmla="*/ 2656836 w 2656836"/>
              <a:gd name="connsiteY1" fmla="*/ 5124865 h 5124865"/>
              <a:gd name="connsiteX2" fmla="*/ 2435324 w 2656836"/>
              <a:gd name="connsiteY2" fmla="*/ 5114288 h 5124865"/>
              <a:gd name="connsiteX3" fmla="*/ 0 w 2656836"/>
              <a:gd name="connsiteY3" fmla="*/ 2562432 h 5124865"/>
              <a:gd name="connsiteX4" fmla="*/ 2435324 w 2656836"/>
              <a:gd name="connsiteY4" fmla="*/ 10577 h 5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836" h="5124865">
                <a:moveTo>
                  <a:pt x="2656836" y="0"/>
                </a:moveTo>
                <a:lnTo>
                  <a:pt x="2656836" y="5124865"/>
                </a:lnTo>
                <a:lnTo>
                  <a:pt x="2435324" y="5114288"/>
                </a:lnTo>
                <a:cubicBezTo>
                  <a:pt x="1067439" y="4982929"/>
                  <a:pt x="0" y="3890556"/>
                  <a:pt x="0" y="2562432"/>
                </a:cubicBezTo>
                <a:cubicBezTo>
                  <a:pt x="0" y="1234309"/>
                  <a:pt x="1067439" y="141935"/>
                  <a:pt x="2435324" y="10577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E2FF4-5CE8-6A29-5C00-E13F0B0FC6B3}"/>
              </a:ext>
            </a:extLst>
          </p:cNvPr>
          <p:cNvSpPr txBox="1"/>
          <p:nvPr/>
        </p:nvSpPr>
        <p:spPr>
          <a:xfrm>
            <a:off x="1808480" y="2772756"/>
            <a:ext cx="307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solidFill>
                  <a:schemeClr val="bg2"/>
                </a:solidFill>
                <a:latin typeface="+mj-lt"/>
              </a:rPr>
              <a:t>AGENDA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35FBF66-2F98-0E4C-47EF-B4E23BB22102}"/>
              </a:ext>
            </a:extLst>
          </p:cNvPr>
          <p:cNvGraphicFramePr/>
          <p:nvPr/>
        </p:nvGraphicFramePr>
        <p:xfrm>
          <a:off x="4079827" y="416561"/>
          <a:ext cx="7929293" cy="595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712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090D6-EBC9-36A4-F4E9-5E9CEDDF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-6321"/>
            <a:ext cx="11430000" cy="997196"/>
          </a:xfrm>
        </p:spPr>
        <p:txBody>
          <a:bodyPr/>
          <a:lstStyle/>
          <a:p>
            <a:br>
              <a:rPr lang="en-IN" b="1" i="0" dirty="0">
                <a:effectLst/>
                <a:latin typeface="Söhne"/>
              </a:rPr>
            </a:br>
            <a:r>
              <a:rPr lang="en-IN" b="1" i="0" dirty="0">
                <a:effectLst/>
                <a:latin typeface="Söhne"/>
              </a:rPr>
              <a:t>Problem </a:t>
            </a:r>
            <a:r>
              <a:rPr lang="en-IN" b="1" i="0" dirty="0">
                <a:effectLst/>
                <a:latin typeface="+mj-lt"/>
              </a:rPr>
              <a:t>Statement</a:t>
            </a:r>
            <a:r>
              <a:rPr lang="en-IN" b="1" i="0" dirty="0">
                <a:effectLst/>
                <a:latin typeface="Söhne"/>
              </a:rPr>
              <a:t>: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C83C5-6AB4-E9B1-D2C6-5A1D5C27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A40ADB-6F4C-4328-9E04-F568C9D2A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441623"/>
              </p:ext>
            </p:extLst>
          </p:nvPr>
        </p:nvGraphicFramePr>
        <p:xfrm>
          <a:off x="398071" y="1251680"/>
          <a:ext cx="9345535" cy="4729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1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41C6-08D4-1B13-3101-DCC85704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1649"/>
            <a:ext cx="11430000" cy="498598"/>
          </a:xfrm>
        </p:spPr>
        <p:txBody>
          <a:bodyPr/>
          <a:lstStyle/>
          <a:p>
            <a:r>
              <a:rPr lang="en-IN" dirty="0"/>
              <a:t>Tools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89561-79EB-D7EC-C1EB-888C7EB5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5F525E-D38D-8B1E-3D0F-0F3D5328F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13688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03E0771-7918-FA96-473A-2994FDA176B7}"/>
              </a:ext>
            </a:extLst>
          </p:cNvPr>
          <p:cNvGrpSpPr/>
          <p:nvPr/>
        </p:nvGrpSpPr>
        <p:grpSpPr>
          <a:xfrm>
            <a:off x="2121290" y="1679355"/>
            <a:ext cx="6767877" cy="1278340"/>
            <a:chOff x="2121290" y="1679355"/>
            <a:chExt cx="6767877" cy="1278340"/>
          </a:xfrm>
        </p:grpSpPr>
        <p:pic>
          <p:nvPicPr>
            <p:cNvPr id="3074" name="Picture 2" descr="Image result for selenium webdriver logo">
              <a:extLst>
                <a:ext uri="{FF2B5EF4-FFF2-40B4-BE49-F238E27FC236}">
                  <a16:creationId xmlns:a16="http://schemas.microsoft.com/office/drawing/2014/main" id="{90F3E260-9BD8-D37E-D1F4-1A8EC2C7A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90" y="1679355"/>
              <a:ext cx="1356532" cy="121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python logo">
              <a:extLst>
                <a:ext uri="{FF2B5EF4-FFF2-40B4-BE49-F238E27FC236}">
                  <a16:creationId xmlns:a16="http://schemas.microsoft.com/office/drawing/2014/main" id="{65D96EF4-05E6-D87A-6AC1-4B9A21127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1619" y="1738338"/>
              <a:ext cx="1259799" cy="121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MySQL logo">
              <a:extLst>
                <a:ext uri="{FF2B5EF4-FFF2-40B4-BE49-F238E27FC236}">
                  <a16:creationId xmlns:a16="http://schemas.microsoft.com/office/drawing/2014/main" id="{AFF1C4C7-316B-C1B4-F859-71D3CBF7B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126" y="1738338"/>
              <a:ext cx="1198041" cy="1160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216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2B1A-D043-51E4-D591-535D541C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E4CC1-2D25-2F3D-3013-72DCF44084B6}"/>
              </a:ext>
            </a:extLst>
          </p:cNvPr>
          <p:cNvSpPr txBox="1"/>
          <p:nvPr/>
        </p:nvSpPr>
        <p:spPr>
          <a:xfrm>
            <a:off x="247338" y="142407"/>
            <a:ext cx="10852878" cy="61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dirty="0">
              <a:latin typeface="Sofia Pro Medium" panose="020B000000000000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F1ACC-1E35-9260-EAFF-E5965F08F4AF}"/>
              </a:ext>
            </a:extLst>
          </p:cNvPr>
          <p:cNvSpPr txBox="1"/>
          <p:nvPr/>
        </p:nvSpPr>
        <p:spPr>
          <a:xfrm>
            <a:off x="517160" y="299802"/>
            <a:ext cx="893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chemeClr val="accent1"/>
                </a:solidFill>
                <a:effectLst/>
                <a:latin typeface="+mj-lt"/>
              </a:rPr>
              <a:t>Key Highlights of </a:t>
            </a:r>
            <a:r>
              <a:rPr lang="en-IN" sz="3600" b="1" i="0" dirty="0" err="1">
                <a:solidFill>
                  <a:schemeClr val="accent1"/>
                </a:solidFill>
                <a:effectLst/>
                <a:latin typeface="+mj-lt"/>
              </a:rPr>
              <a:t>Estimize</a:t>
            </a:r>
            <a:endParaRPr lang="en-IN" sz="3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050" name="Picture 2" descr="Search ">
            <a:extLst>
              <a:ext uri="{FF2B5EF4-FFF2-40B4-BE49-F238E27FC236}">
                <a16:creationId xmlns:a16="http://schemas.microsoft.com/office/drawing/2014/main" id="{5C8BB09D-09F1-C701-A6DD-D445D14B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2" y="1364488"/>
            <a:ext cx="1219200" cy="7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2CF1A7-2E95-8B8C-31AA-FE6921319FF4}"/>
              </a:ext>
            </a:extLst>
          </p:cNvPr>
          <p:cNvSpPr txBox="1"/>
          <p:nvPr/>
        </p:nvSpPr>
        <p:spPr>
          <a:xfrm>
            <a:off x="2113612" y="1365354"/>
            <a:ext cx="73376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Open financial estimates platform launched in 2011.</a:t>
            </a:r>
          </a:p>
          <a:p>
            <a:pPr algn="l"/>
            <a:endParaRPr lang="en-US" sz="140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i="0" dirty="0">
                <a:effectLst/>
              </a:rPr>
              <a:t> Aggregates estimates from independent, buy-side, sell-side analysts, private investors, and students.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400" dirty="0"/>
          </a:p>
          <a:p>
            <a:pPr algn="l"/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+mj-lt"/>
              </a:rPr>
              <a:t>Boasts contributions from 97,439 users for stock price estimates.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algn="l"/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+mj-lt"/>
              </a:rPr>
              <a:t>Covers over 2,200 stocks, providing insights into diverse market segments.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algn="l"/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+mj-lt"/>
              </a:rPr>
              <a:t>Includes estimates for 80 economic indicators each quarter, expanding analysis beyond individual stocks.</a:t>
            </a:r>
          </a:p>
          <a:p>
            <a:pPr algn="l"/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</p:txBody>
      </p:sp>
      <p:pic>
        <p:nvPicPr>
          <p:cNvPr id="2052" name="Picture 4" descr="Team ">
            <a:extLst>
              <a:ext uri="{FF2B5EF4-FFF2-40B4-BE49-F238E27FC236}">
                <a16:creationId xmlns:a16="http://schemas.microsoft.com/office/drawing/2014/main" id="{2A297C53-28E5-8FBB-FE2F-6B479255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5" y="2526611"/>
            <a:ext cx="904404" cy="61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rket analysis ">
            <a:extLst>
              <a:ext uri="{FF2B5EF4-FFF2-40B4-BE49-F238E27FC236}">
                <a16:creationId xmlns:a16="http://schemas.microsoft.com/office/drawing/2014/main" id="{951D4CBA-6B16-8553-F671-2F990475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12" y="3410964"/>
            <a:ext cx="964367" cy="7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conomic growth ">
            <a:extLst>
              <a:ext uri="{FF2B5EF4-FFF2-40B4-BE49-F238E27FC236}">
                <a16:creationId xmlns:a16="http://schemas.microsoft.com/office/drawing/2014/main" id="{554A5177-BD61-BA52-3C76-66AFB7B66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79" y="4360952"/>
            <a:ext cx="914400" cy="8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3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F2EAF-A232-F493-5DD1-F34809CC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EAC5D6-3365-38F6-1742-E8058ADBA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187077"/>
              </p:ext>
            </p:extLst>
          </p:nvPr>
        </p:nvGraphicFramePr>
        <p:xfrm>
          <a:off x="164122" y="0"/>
          <a:ext cx="1126978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E53E012-EC35-3118-6096-B494DED8046D}"/>
              </a:ext>
            </a:extLst>
          </p:cNvPr>
          <p:cNvSpPr txBox="1"/>
          <p:nvPr/>
        </p:nvSpPr>
        <p:spPr>
          <a:xfrm>
            <a:off x="281354" y="254977"/>
            <a:ext cx="444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>
                <a:solidFill>
                  <a:schemeClr val="tx2"/>
                </a:solidFill>
                <a:latin typeface="+mj-lt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9320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92E2-A939-4964-5A01-CC1F48D3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F911-2214-0416-8469-784872F769A0}"/>
              </a:ext>
            </a:extLst>
          </p:cNvPr>
          <p:cNvSpPr txBox="1"/>
          <p:nvPr/>
        </p:nvSpPr>
        <p:spPr>
          <a:xfrm>
            <a:off x="633046" y="237392"/>
            <a:ext cx="668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dirty="0">
                <a:solidFill>
                  <a:schemeClr val="tx2"/>
                </a:solidFill>
                <a:latin typeface="+mj-lt"/>
              </a:rPr>
              <a:t>Data Scraping</a:t>
            </a:r>
          </a:p>
        </p:txBody>
      </p:sp>
      <p:pic>
        <p:nvPicPr>
          <p:cNvPr id="4098" name="Picture 2" descr="Estimize Review - Do Earnings Traders Need This Tool?">
            <a:extLst>
              <a:ext uri="{FF2B5EF4-FFF2-40B4-BE49-F238E27FC236}">
                <a16:creationId xmlns:a16="http://schemas.microsoft.com/office/drawing/2014/main" id="{8FB6F6D3-BAC8-6A63-DA0D-58311198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2" y="2228929"/>
            <a:ext cx="3402238" cy="21097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stimize Company Profile: Valuation, Investors, Acquisition | PitchBook">
            <a:extLst>
              <a:ext uri="{FF2B5EF4-FFF2-40B4-BE49-F238E27FC236}">
                <a16:creationId xmlns:a16="http://schemas.microsoft.com/office/drawing/2014/main" id="{C2F00490-7098-27CE-3CDC-28651124C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6" b="34204"/>
          <a:stretch/>
        </p:blipFill>
        <p:spPr bwMode="auto">
          <a:xfrm>
            <a:off x="422031" y="1679331"/>
            <a:ext cx="1327638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eb Scraping Using Selenium and Python: The Step-By-Step Guide for Beginner  - DEV Community">
            <a:extLst>
              <a:ext uri="{FF2B5EF4-FFF2-40B4-BE49-F238E27FC236}">
                <a16:creationId xmlns:a16="http://schemas.microsoft.com/office/drawing/2014/main" id="{3D532B48-56EC-7CC3-5193-C0DD958E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2488484"/>
            <a:ext cx="2876550" cy="1590675"/>
          </a:xfrm>
          <a:prstGeom prst="rect">
            <a:avLst/>
          </a:prstGeom>
          <a:solidFill>
            <a:schemeClr val="accent2"/>
          </a:solidFill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A4553F3-8F88-5FB0-7C45-A559D374E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219894"/>
              </p:ext>
            </p:extLst>
          </p:nvPr>
        </p:nvGraphicFramePr>
        <p:xfrm>
          <a:off x="9454660" y="2695233"/>
          <a:ext cx="1817078" cy="1467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792417" progId="Excel.Sheet.12">
                  <p:embed/>
                </p:oleObj>
              </mc:Choice>
              <mc:Fallback>
                <p:oleObj name="Worksheet" showAsIcon="1" r:id="rId5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54660" y="2695233"/>
                        <a:ext cx="1817078" cy="1467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906123-A35D-735A-0AA5-BEAF491F0F8A}"/>
              </a:ext>
            </a:extLst>
          </p:cNvPr>
          <p:cNvSpPr/>
          <p:nvPr/>
        </p:nvSpPr>
        <p:spPr>
          <a:xfrm>
            <a:off x="8177771" y="3059723"/>
            <a:ext cx="1204893" cy="4659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0A009EA-4A4D-10EB-7E15-F4171B71CAB3}"/>
              </a:ext>
            </a:extLst>
          </p:cNvPr>
          <p:cNvSpPr/>
          <p:nvPr/>
        </p:nvSpPr>
        <p:spPr>
          <a:xfrm>
            <a:off x="3952336" y="3177042"/>
            <a:ext cx="1204893" cy="4659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07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E06F-BBDA-0748-32C1-6D200E2A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81136"/>
            <a:ext cx="11430000" cy="498598"/>
          </a:xfrm>
        </p:spPr>
        <p:txBody>
          <a:bodyPr/>
          <a:lstStyle/>
          <a:p>
            <a:r>
              <a:rPr lang="en-IN" dirty="0"/>
              <a:t>Database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637C3-6678-818A-21D5-38F5B4980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34" y="979734"/>
            <a:ext cx="7590131" cy="54215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4B9C6-966E-392C-3195-05F0FCFF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0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161641-7732-18D2-D791-4EBEC682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57" y="329537"/>
            <a:ext cx="11430000" cy="997196"/>
          </a:xfrm>
        </p:spPr>
        <p:txBody>
          <a:bodyPr/>
          <a:lstStyle/>
          <a:p>
            <a:r>
              <a:rPr lang="en-US" sz="3600" b="1" dirty="0">
                <a:latin typeface="Arial" panose="020B0604020202020204"/>
              </a:rPr>
              <a:t>Query Analysis</a:t>
            </a:r>
            <a:br>
              <a:rPr lang="en-US" sz="3600" b="1" dirty="0">
                <a:latin typeface="Arial" panose="020B0604020202020204"/>
              </a:rPr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C50AB-9456-7A6F-A1A2-6CCD8507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583B97A-0657-E8AC-6859-79C33B394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653368"/>
              </p:ext>
            </p:extLst>
          </p:nvPr>
        </p:nvGraphicFramePr>
        <p:xfrm>
          <a:off x="-1122392" y="828135"/>
          <a:ext cx="7600830" cy="5893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DAC837-08D4-BEC4-A360-2D9CC069D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1" y="2324985"/>
            <a:ext cx="6811449" cy="2208029"/>
          </a:xfrm>
          <a:prstGeom prst="rect">
            <a:avLst/>
          </a:prstGeom>
        </p:spPr>
      </p:pic>
      <p:sp>
        <p:nvSpPr>
          <p:cNvPr id="10" name="Dodecagon 9">
            <a:extLst>
              <a:ext uri="{FF2B5EF4-FFF2-40B4-BE49-F238E27FC236}">
                <a16:creationId xmlns:a16="http://schemas.microsoft.com/office/drawing/2014/main" id="{0A28AE95-2412-3B0F-6EC9-C13C79F45F7A}"/>
              </a:ext>
            </a:extLst>
          </p:cNvPr>
          <p:cNvSpPr/>
          <p:nvPr/>
        </p:nvSpPr>
        <p:spPr>
          <a:xfrm>
            <a:off x="268857" y="964423"/>
            <a:ext cx="759124" cy="724619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8447547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3F5E2D7906B4898088362FD9E9967" ma:contentTypeVersion="13" ma:contentTypeDescription="Create a new document." ma:contentTypeScope="" ma:versionID="fe2a1550f9033d2d81b7023084fb29d7">
  <xsd:schema xmlns:xsd="http://www.w3.org/2001/XMLSchema" xmlns:xs="http://www.w3.org/2001/XMLSchema" xmlns:p="http://schemas.microsoft.com/office/2006/metadata/properties" xmlns:ns3="b25098ea-06c7-4018-a6c3-1e9f7286c0fc" xmlns:ns4="ca7998af-1a97-4b77-87ec-c18a86727a14" targetNamespace="http://schemas.microsoft.com/office/2006/metadata/properties" ma:root="true" ma:fieldsID="3766e0e47bb8f06fad4dd11387151ced" ns3:_="" ns4:_="">
    <xsd:import namespace="b25098ea-06c7-4018-a6c3-1e9f7286c0fc"/>
    <xsd:import namespace="ca7998af-1a97-4b77-87ec-c18a86727a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098ea-06c7-4018-a6c3-1e9f7286c0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998af-1a97-4b77-87ec-c18a86727a1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25098ea-06c7-4018-a6c3-1e9f7286c0fc" xsi:nil="true"/>
  </documentManagement>
</p:properties>
</file>

<file path=customXml/itemProps1.xml><?xml version="1.0" encoding="utf-8"?>
<ds:datastoreItem xmlns:ds="http://schemas.openxmlformats.org/officeDocument/2006/customXml" ds:itemID="{0BB0CDCA-5EF8-4C3C-892D-A8435B71F8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098ea-06c7-4018-a6c3-1e9f7286c0fc"/>
    <ds:schemaRef ds:uri="ca7998af-1a97-4b77-87ec-c18a86727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678EF-C52D-4D08-A3F9-CE479D30D9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5C4FCA-B65F-45EB-8C86-14504DE4FD34}">
  <ds:schemaRefs>
    <ds:schemaRef ds:uri="http://schemas.microsoft.com/office/2006/metadata/properties"/>
    <ds:schemaRef ds:uri="http://schemas.microsoft.com/office/infopath/2007/PartnerControls"/>
    <ds:schemaRef ds:uri="b25098ea-06c7-4018-a6c3-1e9f7286c0f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6172</TotalTime>
  <Words>884</Words>
  <Application>Microsoft Office PowerPoint</Application>
  <PresentationFormat>Widescreen</PresentationFormat>
  <Paragraphs>94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Söhne</vt:lpstr>
      <vt:lpstr>Palatino</vt:lpstr>
      <vt:lpstr>Arial</vt:lpstr>
      <vt:lpstr>Calibri</vt:lpstr>
      <vt:lpstr>Wingdings</vt:lpstr>
      <vt:lpstr>Tiger Expert</vt:lpstr>
      <vt:lpstr>Sofia Pro Medium</vt:lpstr>
      <vt:lpstr>Times New Roman</vt:lpstr>
      <vt:lpstr>MAT008_Robinson_PPT_template_20160817_1e</vt:lpstr>
      <vt:lpstr>Worksheet</vt:lpstr>
      <vt:lpstr>Data Management for Analytics Project Using Web Scraping from Estimize.com</vt:lpstr>
      <vt:lpstr>PowerPoint Presentation</vt:lpstr>
      <vt:lpstr> Problem Statement:</vt:lpstr>
      <vt:lpstr>Tools Used</vt:lpstr>
      <vt:lpstr>PowerPoint Presentation</vt:lpstr>
      <vt:lpstr>PowerPoint Presentation</vt:lpstr>
      <vt:lpstr>PowerPoint Presentation</vt:lpstr>
      <vt:lpstr>Database Design</vt:lpstr>
      <vt:lpstr>Query Analysis </vt:lpstr>
      <vt:lpstr>PowerPoint Presentation</vt:lpstr>
      <vt:lpstr>PowerPoint Presentation</vt:lpstr>
      <vt:lpstr>PowerPoint Presentation</vt:lpstr>
      <vt:lpstr>Regression Analysis 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Mada saipraneeth Reddy</cp:lastModifiedBy>
  <cp:revision>289</cp:revision>
  <dcterms:created xsi:type="dcterms:W3CDTF">2020-09-25T14:57:05Z</dcterms:created>
  <dcterms:modified xsi:type="dcterms:W3CDTF">2023-12-01T02:36:31Z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0x010100C663F5E2D7906B4898088362FD9E9967</vt:lpwstr>
  </property>
</Properties>
</file>